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media/image8.jpg" ContentType="image/jpg"/>
  <Override PartName="/ppt/media/image12.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1" r:id="rId2"/>
    <p:sldId id="2696" r:id="rId3"/>
    <p:sldId id="2692" r:id="rId4"/>
    <p:sldId id="2693" r:id="rId5"/>
    <p:sldId id="2694" r:id="rId6"/>
    <p:sldId id="2695"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9"/>
    <a:srgbClr val="0050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0D5CE-52E4-44C2-B3C2-369884135E08}" v="18" dt="2021-06-03T13:11:00.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Vertical Phot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B0B0C3D-8E4E-454D-AF5E-5A05BC65D239}"/>
              </a:ext>
            </a:extLst>
          </p:cNvPr>
          <p:cNvSpPr>
            <a:spLocks noGrp="1"/>
          </p:cNvSpPr>
          <p:nvPr>
            <p:ph type="pic" sz="quarter" idx="11" hasCustomPrompt="1"/>
          </p:nvPr>
        </p:nvSpPr>
        <p:spPr>
          <a:xfrm>
            <a:off x="7726680" y="0"/>
            <a:ext cx="4465320" cy="6217920"/>
          </a:xfrm>
        </p:spPr>
        <p:txBody>
          <a:bodyPr/>
          <a:lstStyle/>
          <a:p>
            <a:r>
              <a:rPr lang="en-US" dirty="0"/>
              <a:t>Vertical photo</a:t>
            </a:r>
          </a:p>
        </p:txBody>
      </p:sp>
      <p:sp>
        <p:nvSpPr>
          <p:cNvPr id="2" name="Title 1">
            <a:extLst>
              <a:ext uri="{FF2B5EF4-FFF2-40B4-BE49-F238E27FC236}">
                <a16:creationId xmlns:a16="http://schemas.microsoft.com/office/drawing/2014/main" id="{5E09F7D4-AD50-DD49-9F30-5B2E390A09EB}"/>
              </a:ext>
            </a:extLst>
          </p:cNvPr>
          <p:cNvSpPr>
            <a:spLocks noGrp="1"/>
          </p:cNvSpPr>
          <p:nvPr>
            <p:ph type="ctrTitle" hasCustomPrompt="1"/>
          </p:nvPr>
        </p:nvSpPr>
        <p:spPr>
          <a:xfrm>
            <a:off x="1" y="1470706"/>
            <a:ext cx="7485680" cy="2387600"/>
          </a:xfrm>
        </p:spPr>
        <p:txBody>
          <a:bodyPr anchor="b"/>
          <a:lstStyle>
            <a:lvl1pPr algn="r">
              <a:lnSpc>
                <a:spcPts val="6000"/>
              </a:lnSpc>
              <a:defRPr sz="6000" b="1" i="0" cap="all" spc="0"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E2857D5-C74E-D24C-8DB1-3299A11BC7E5}"/>
              </a:ext>
            </a:extLst>
          </p:cNvPr>
          <p:cNvSpPr>
            <a:spLocks noGrp="1"/>
          </p:cNvSpPr>
          <p:nvPr>
            <p:ph type="subTitle" idx="1"/>
          </p:nvPr>
        </p:nvSpPr>
        <p:spPr>
          <a:xfrm>
            <a:off x="1" y="3950381"/>
            <a:ext cx="7485680" cy="1067933"/>
          </a:xfrm>
        </p:spPr>
        <p:txBody>
          <a:bodyPr/>
          <a:lstStyle>
            <a:lvl1pPr marL="0" indent="0" algn="r">
              <a:buNone/>
              <a:defRPr sz="2400" b="0" i="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9">
            <a:extLst>
              <a:ext uri="{FF2B5EF4-FFF2-40B4-BE49-F238E27FC236}">
                <a16:creationId xmlns:a16="http://schemas.microsoft.com/office/drawing/2014/main" id="{DE6A2BB6-5291-0742-8F2C-936A7A9799F8}"/>
              </a:ext>
            </a:extLst>
          </p:cNvPr>
          <p:cNvSpPr>
            <a:spLocks noGrp="1"/>
          </p:cNvSpPr>
          <p:nvPr>
            <p:ph type="body" sz="quarter" idx="10" hasCustomPrompt="1"/>
          </p:nvPr>
        </p:nvSpPr>
        <p:spPr>
          <a:xfrm>
            <a:off x="1676400" y="6446520"/>
            <a:ext cx="3200400" cy="277368"/>
          </a:xfrm>
        </p:spPr>
        <p:txBody>
          <a:bodyPr anchor="ctr" anchorCtr="0"/>
          <a:lstStyle>
            <a:lvl1pPr marL="0" indent="0">
              <a:buNone/>
              <a:defRPr cap="all" baseline="0">
                <a:solidFill>
                  <a:schemeClr val="tx2"/>
                </a:solidFill>
              </a:defRPr>
            </a:lvl1pPr>
          </a:lstStyle>
          <a:p>
            <a:pPr lvl="0"/>
            <a:r>
              <a:rPr lang="en-US" dirty="0"/>
              <a:t>DATE</a:t>
            </a:r>
          </a:p>
        </p:txBody>
      </p:sp>
      <p:cxnSp>
        <p:nvCxnSpPr>
          <p:cNvPr id="10" name="Straight Connector 9">
            <a:extLst>
              <a:ext uri="{FF2B5EF4-FFF2-40B4-BE49-F238E27FC236}">
                <a16:creationId xmlns:a16="http://schemas.microsoft.com/office/drawing/2014/main" id="{968EC93A-D012-EB48-A552-2372B07776A3}"/>
              </a:ext>
            </a:extLst>
          </p:cNvPr>
          <p:cNvCxnSpPr>
            <a:cxnSpLocks/>
          </p:cNvCxnSpPr>
          <p:nvPr/>
        </p:nvCxnSpPr>
        <p:spPr>
          <a:xfrm>
            <a:off x="1554480" y="6394704"/>
            <a:ext cx="0" cy="32004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8BF7BA2-830D-7D4F-9796-453C7CA78E43}"/>
              </a:ext>
            </a:extLst>
          </p:cNvPr>
          <p:cNvCxnSpPr/>
          <p:nvPr userDrawn="1"/>
        </p:nvCxnSpPr>
        <p:spPr>
          <a:xfrm>
            <a:off x="1600200" y="6437376"/>
            <a:ext cx="0" cy="2743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58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line headline, subhead,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A94F-5D58-1341-B868-65E33C93338C}"/>
              </a:ext>
            </a:extLst>
          </p:cNvPr>
          <p:cNvSpPr>
            <a:spLocks noGrp="1"/>
          </p:cNvSpPr>
          <p:nvPr>
            <p:ph type="title"/>
          </p:nvPr>
        </p:nvSpPr>
        <p:spPr>
          <a:xfrm>
            <a:off x="490818" y="228600"/>
            <a:ext cx="11167782" cy="685800"/>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B68B702A-971F-8648-AA81-00AC4A0D4D95}"/>
              </a:ext>
            </a:extLst>
          </p:cNvPr>
          <p:cNvSpPr>
            <a:spLocks noGrp="1"/>
          </p:cNvSpPr>
          <p:nvPr>
            <p:ph type="sldNum" sz="quarter" idx="10"/>
          </p:nvPr>
        </p:nvSpPr>
        <p:spPr/>
        <p:txBody>
          <a:bodyPr/>
          <a:lstStyle/>
          <a:p>
            <a:fld id="{5367269B-BB66-1242-895A-E957DF8587C7}" type="slidenum">
              <a:rPr lang="en-US" smtClean="0"/>
              <a:pPr/>
              <a:t>‹#›</a:t>
            </a:fld>
            <a:endParaRPr lang="en-US" dirty="0"/>
          </a:p>
        </p:txBody>
      </p:sp>
      <p:sp>
        <p:nvSpPr>
          <p:cNvPr id="5" name="Text Placeholder 4">
            <a:extLst>
              <a:ext uri="{FF2B5EF4-FFF2-40B4-BE49-F238E27FC236}">
                <a16:creationId xmlns:a16="http://schemas.microsoft.com/office/drawing/2014/main" id="{3AB25826-8856-D140-B4BC-AEFCAD937CDF}"/>
              </a:ext>
            </a:extLst>
          </p:cNvPr>
          <p:cNvSpPr>
            <a:spLocks noGrp="1"/>
          </p:cNvSpPr>
          <p:nvPr>
            <p:ph type="body" sz="quarter" idx="11"/>
          </p:nvPr>
        </p:nvSpPr>
        <p:spPr>
          <a:xfrm>
            <a:off x="490818" y="914400"/>
            <a:ext cx="11163300" cy="365125"/>
          </a:xfrm>
        </p:spPr>
        <p:txBody>
          <a:bodyPr>
            <a:normAutofit/>
          </a:bodyPr>
          <a:lstStyle>
            <a:lvl1pPr marL="0" indent="0">
              <a:buNone/>
              <a:defRPr sz="2000"/>
            </a:lvl1pPr>
          </a:lstStyle>
          <a:p>
            <a:pPr lvl="0"/>
            <a:r>
              <a:rPr lang="en-US"/>
              <a:t>Click to edit Master text styles</a:t>
            </a:r>
          </a:p>
        </p:txBody>
      </p:sp>
      <p:sp>
        <p:nvSpPr>
          <p:cNvPr id="7" name="Text Placeholder 6">
            <a:extLst>
              <a:ext uri="{FF2B5EF4-FFF2-40B4-BE49-F238E27FC236}">
                <a16:creationId xmlns:a16="http://schemas.microsoft.com/office/drawing/2014/main" id="{EB203364-0184-4648-B58F-89CF6D83A9F9}"/>
              </a:ext>
            </a:extLst>
          </p:cNvPr>
          <p:cNvSpPr>
            <a:spLocks noGrp="1"/>
          </p:cNvSpPr>
          <p:nvPr>
            <p:ph type="body" sz="quarter" idx="12"/>
          </p:nvPr>
        </p:nvSpPr>
        <p:spPr>
          <a:xfrm>
            <a:off x="490818" y="1524000"/>
            <a:ext cx="5528982"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6">
            <a:extLst>
              <a:ext uri="{FF2B5EF4-FFF2-40B4-BE49-F238E27FC236}">
                <a16:creationId xmlns:a16="http://schemas.microsoft.com/office/drawing/2014/main" id="{E4931BA7-79F1-3F4A-88B3-B600C1E4710F}"/>
              </a:ext>
            </a:extLst>
          </p:cNvPr>
          <p:cNvSpPr>
            <a:spLocks noGrp="1"/>
          </p:cNvSpPr>
          <p:nvPr>
            <p:ph type="body" sz="quarter" idx="13"/>
          </p:nvPr>
        </p:nvSpPr>
        <p:spPr>
          <a:xfrm>
            <a:off x="6129618" y="1524000"/>
            <a:ext cx="5528982"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7355285"/>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ng headline, no subhead,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A94F-5D58-1341-B868-65E33C93338C}"/>
              </a:ext>
            </a:extLst>
          </p:cNvPr>
          <p:cNvSpPr>
            <a:spLocks noGrp="1"/>
          </p:cNvSpPr>
          <p:nvPr>
            <p:ph type="title"/>
          </p:nvPr>
        </p:nvSpPr>
        <p:spPr>
          <a:xfrm>
            <a:off x="490818" y="228600"/>
            <a:ext cx="11167782" cy="1143000"/>
          </a:xfrm>
        </p:spPr>
        <p:txBody>
          <a:bodyPr/>
          <a:lstStyle>
            <a:lvl1pPr>
              <a:lnSpc>
                <a:spcPts val="450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B68B702A-971F-8648-AA81-00AC4A0D4D95}"/>
              </a:ext>
            </a:extLst>
          </p:cNvPr>
          <p:cNvSpPr>
            <a:spLocks noGrp="1"/>
          </p:cNvSpPr>
          <p:nvPr>
            <p:ph type="sldNum" sz="quarter" idx="10"/>
          </p:nvPr>
        </p:nvSpPr>
        <p:spPr/>
        <p:txBody>
          <a:bodyPr/>
          <a:lstStyle/>
          <a:p>
            <a:fld id="{5367269B-BB66-1242-895A-E957DF8587C7}" type="slidenum">
              <a:rPr lang="en-US" smtClean="0"/>
              <a:pPr/>
              <a:t>‹#›</a:t>
            </a:fld>
            <a:endParaRPr lang="en-US" dirty="0"/>
          </a:p>
        </p:txBody>
      </p:sp>
      <p:sp>
        <p:nvSpPr>
          <p:cNvPr id="7" name="Text Placeholder 6">
            <a:extLst>
              <a:ext uri="{FF2B5EF4-FFF2-40B4-BE49-F238E27FC236}">
                <a16:creationId xmlns:a16="http://schemas.microsoft.com/office/drawing/2014/main" id="{EB203364-0184-4648-B58F-89CF6D83A9F9}"/>
              </a:ext>
            </a:extLst>
          </p:cNvPr>
          <p:cNvSpPr>
            <a:spLocks noGrp="1"/>
          </p:cNvSpPr>
          <p:nvPr>
            <p:ph type="body" sz="quarter" idx="12"/>
          </p:nvPr>
        </p:nvSpPr>
        <p:spPr>
          <a:xfrm>
            <a:off x="490818" y="1524000"/>
            <a:ext cx="5528982"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a:extLst>
              <a:ext uri="{FF2B5EF4-FFF2-40B4-BE49-F238E27FC236}">
                <a16:creationId xmlns:a16="http://schemas.microsoft.com/office/drawing/2014/main" id="{DCA6EB28-1F3E-674D-9FCD-CD183F0422F1}"/>
              </a:ext>
            </a:extLst>
          </p:cNvPr>
          <p:cNvSpPr>
            <a:spLocks noGrp="1"/>
          </p:cNvSpPr>
          <p:nvPr>
            <p:ph type="body" sz="quarter" idx="13"/>
          </p:nvPr>
        </p:nvSpPr>
        <p:spPr>
          <a:xfrm>
            <a:off x="6129618" y="1524000"/>
            <a:ext cx="5528982"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895772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head 1 column content half page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D0576-DC48-224D-BAC1-41B3E6F17F2C}"/>
              </a:ext>
            </a:extLst>
          </p:cNvPr>
          <p:cNvSpPr>
            <a:spLocks noGrp="1"/>
          </p:cNvSpPr>
          <p:nvPr>
            <p:ph idx="1"/>
          </p:nvPr>
        </p:nvSpPr>
        <p:spPr>
          <a:xfrm>
            <a:off x="495300" y="1524000"/>
            <a:ext cx="5532120" cy="4648200"/>
          </a:xfrm>
        </p:spPr>
        <p:txBody>
          <a:bodyPr numCol="1" spcCol="0">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9">
            <a:extLst>
              <a:ext uri="{FF2B5EF4-FFF2-40B4-BE49-F238E27FC236}">
                <a16:creationId xmlns:a16="http://schemas.microsoft.com/office/drawing/2014/main" id="{918CD367-64AE-014C-9EE3-9257D77D716C}"/>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lvl1pPr algn="r">
              <a:defRPr sz="1200" b="0" i="0" baseline="0">
                <a:solidFill>
                  <a:schemeClr val="tx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
        <p:nvSpPr>
          <p:cNvPr id="7" name="Text Placeholder 7">
            <a:extLst>
              <a:ext uri="{FF2B5EF4-FFF2-40B4-BE49-F238E27FC236}">
                <a16:creationId xmlns:a16="http://schemas.microsoft.com/office/drawing/2014/main" id="{A9CF6D1F-0F59-8D44-9FA9-EAD92AE3C846}"/>
              </a:ext>
            </a:extLst>
          </p:cNvPr>
          <p:cNvSpPr>
            <a:spLocks noGrp="1"/>
          </p:cNvSpPr>
          <p:nvPr>
            <p:ph type="body" sz="quarter" idx="13"/>
          </p:nvPr>
        </p:nvSpPr>
        <p:spPr>
          <a:xfrm>
            <a:off x="495300" y="914400"/>
            <a:ext cx="5491768" cy="457200"/>
          </a:xfrm>
        </p:spPr>
        <p:txBody>
          <a:bodyPr>
            <a:normAutofit/>
          </a:bodyPr>
          <a:lstStyle>
            <a:lvl1pPr marL="0" indent="0">
              <a:buNone/>
              <a:defRPr sz="2000">
                <a:solidFill>
                  <a:schemeClr val="tx1">
                    <a:lumMod val="75000"/>
                  </a:schemeClr>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AA416F92-53DF-1A44-9F61-3C831E97CBD5}"/>
              </a:ext>
            </a:extLst>
          </p:cNvPr>
          <p:cNvSpPr>
            <a:spLocks noGrp="1" noChangeAspect="1"/>
          </p:cNvSpPr>
          <p:nvPr>
            <p:ph type="pic" sz="quarter" idx="14"/>
          </p:nvPr>
        </p:nvSpPr>
        <p:spPr>
          <a:xfrm>
            <a:off x="6092952" y="0"/>
            <a:ext cx="6090092" cy="6217920"/>
          </a:xfrm>
        </p:spPr>
        <p:txBody>
          <a:bodyPr/>
          <a:lstStyle/>
          <a:p>
            <a:r>
              <a:rPr lang="en-US"/>
              <a:t>Click icon to add picture</a:t>
            </a:r>
          </a:p>
        </p:txBody>
      </p:sp>
    </p:spTree>
    <p:extLst>
      <p:ext uri="{BB962C8B-B14F-4D97-AF65-F5344CB8AC3E}">
        <p14:creationId xmlns:p14="http://schemas.microsoft.com/office/powerpoint/2010/main" val="3144678384"/>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ubhead 1 column content half page image">
    <p:spTree>
      <p:nvGrpSpPr>
        <p:cNvPr id="1" name=""/>
        <p:cNvGrpSpPr/>
        <p:nvPr/>
      </p:nvGrpSpPr>
      <p:grpSpPr>
        <a:xfrm>
          <a:off x="0" y="0"/>
          <a:ext cx="0" cy="0"/>
          <a:chOff x="0" y="0"/>
          <a:chExt cx="0" cy="0"/>
        </a:xfrm>
      </p:grpSpPr>
      <p:sp>
        <p:nvSpPr>
          <p:cNvPr id="9" name="Slide Number Placeholder 9">
            <a:extLst>
              <a:ext uri="{FF2B5EF4-FFF2-40B4-BE49-F238E27FC236}">
                <a16:creationId xmlns:a16="http://schemas.microsoft.com/office/drawing/2014/main" id="{918CD367-64AE-014C-9EE3-9257D77D716C}"/>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lvl1pPr algn="r">
              <a:defRPr sz="1200" b="0" i="0" baseline="0">
                <a:solidFill>
                  <a:schemeClr val="tx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
        <p:nvSpPr>
          <p:cNvPr id="4" name="Picture Placeholder 3">
            <a:extLst>
              <a:ext uri="{FF2B5EF4-FFF2-40B4-BE49-F238E27FC236}">
                <a16:creationId xmlns:a16="http://schemas.microsoft.com/office/drawing/2014/main" id="{AA416F92-53DF-1A44-9F61-3C831E97CBD5}"/>
              </a:ext>
            </a:extLst>
          </p:cNvPr>
          <p:cNvSpPr>
            <a:spLocks noGrp="1" noChangeAspect="1"/>
          </p:cNvSpPr>
          <p:nvPr>
            <p:ph type="pic" sz="quarter" idx="14"/>
          </p:nvPr>
        </p:nvSpPr>
        <p:spPr>
          <a:xfrm>
            <a:off x="6092952" y="0"/>
            <a:ext cx="6090092" cy="6217920"/>
          </a:xfrm>
        </p:spPr>
        <p:txBody>
          <a:bodyPr/>
          <a:lstStyle/>
          <a:p>
            <a:r>
              <a:rPr lang="en-US"/>
              <a:t>Click icon to add picture</a:t>
            </a:r>
          </a:p>
        </p:txBody>
      </p:sp>
      <p:sp>
        <p:nvSpPr>
          <p:cNvPr id="6" name="Title 1">
            <a:extLst>
              <a:ext uri="{FF2B5EF4-FFF2-40B4-BE49-F238E27FC236}">
                <a16:creationId xmlns:a16="http://schemas.microsoft.com/office/drawing/2014/main" id="{8BC4E53C-7781-1549-B68A-0143E3B5A742}"/>
              </a:ext>
            </a:extLst>
          </p:cNvPr>
          <p:cNvSpPr>
            <a:spLocks noGrp="1"/>
          </p:cNvSpPr>
          <p:nvPr>
            <p:ph type="title"/>
          </p:nvPr>
        </p:nvSpPr>
        <p:spPr>
          <a:xfrm>
            <a:off x="490818" y="228600"/>
            <a:ext cx="5605182" cy="685800"/>
          </a:xfrm>
        </p:spPr>
        <p:txBody>
          <a:bodyPr/>
          <a:lstStyle/>
          <a:p>
            <a:r>
              <a:rPr lang="en-US"/>
              <a:t>Click to edit Master title style</a:t>
            </a:r>
            <a:endParaRPr lang="en-US" dirty="0"/>
          </a:p>
        </p:txBody>
      </p:sp>
    </p:spTree>
    <p:extLst>
      <p:ext uri="{BB962C8B-B14F-4D97-AF65-F5344CB8AC3E}">
        <p14:creationId xmlns:p14="http://schemas.microsoft.com/office/powerpoint/2010/main" val="1385970343"/>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ubhead 1 column content half page image">
    <p:spTree>
      <p:nvGrpSpPr>
        <p:cNvPr id="1" name=""/>
        <p:cNvGrpSpPr/>
        <p:nvPr/>
      </p:nvGrpSpPr>
      <p:grpSpPr>
        <a:xfrm>
          <a:off x="0" y="0"/>
          <a:ext cx="0" cy="0"/>
          <a:chOff x="0" y="0"/>
          <a:chExt cx="0" cy="0"/>
        </a:xfrm>
      </p:grpSpPr>
      <p:sp>
        <p:nvSpPr>
          <p:cNvPr id="9" name="Slide Number Placeholder 9">
            <a:extLst>
              <a:ext uri="{FF2B5EF4-FFF2-40B4-BE49-F238E27FC236}">
                <a16:creationId xmlns:a16="http://schemas.microsoft.com/office/drawing/2014/main" id="{918CD367-64AE-014C-9EE3-9257D77D716C}"/>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lvl1pPr algn="r">
              <a:defRPr sz="1200" b="0" i="0" baseline="0">
                <a:solidFill>
                  <a:schemeClr val="tx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
        <p:nvSpPr>
          <p:cNvPr id="4" name="Picture Placeholder 3">
            <a:extLst>
              <a:ext uri="{FF2B5EF4-FFF2-40B4-BE49-F238E27FC236}">
                <a16:creationId xmlns:a16="http://schemas.microsoft.com/office/drawing/2014/main" id="{AA416F92-53DF-1A44-9F61-3C831E97CBD5}"/>
              </a:ext>
            </a:extLst>
          </p:cNvPr>
          <p:cNvSpPr>
            <a:spLocks noGrp="1" noChangeAspect="1"/>
          </p:cNvSpPr>
          <p:nvPr>
            <p:ph type="pic" sz="quarter" idx="14"/>
          </p:nvPr>
        </p:nvSpPr>
        <p:spPr>
          <a:xfrm>
            <a:off x="6092952" y="0"/>
            <a:ext cx="6099048" cy="6217920"/>
          </a:xfrm>
        </p:spPr>
        <p:txBody>
          <a:bodyPr/>
          <a:lstStyle/>
          <a:p>
            <a:r>
              <a:rPr lang="en-US"/>
              <a:t>Click icon to add picture</a:t>
            </a:r>
          </a:p>
        </p:txBody>
      </p:sp>
      <p:sp>
        <p:nvSpPr>
          <p:cNvPr id="6" name="Title 1">
            <a:extLst>
              <a:ext uri="{FF2B5EF4-FFF2-40B4-BE49-F238E27FC236}">
                <a16:creationId xmlns:a16="http://schemas.microsoft.com/office/drawing/2014/main" id="{8BC4E53C-7781-1549-B68A-0143E3B5A742}"/>
              </a:ext>
            </a:extLst>
          </p:cNvPr>
          <p:cNvSpPr>
            <a:spLocks noGrp="1"/>
          </p:cNvSpPr>
          <p:nvPr>
            <p:ph type="title"/>
          </p:nvPr>
        </p:nvSpPr>
        <p:spPr>
          <a:xfrm>
            <a:off x="490818" y="228600"/>
            <a:ext cx="5605182" cy="685800"/>
          </a:xfrm>
        </p:spPr>
        <p:txBody>
          <a:bodyPr/>
          <a:lstStyle/>
          <a:p>
            <a:r>
              <a:rPr lang="en-US"/>
              <a:t>Click to edit Master title style</a:t>
            </a:r>
            <a:endParaRPr lang="en-US" dirty="0"/>
          </a:p>
        </p:txBody>
      </p:sp>
      <p:sp>
        <p:nvSpPr>
          <p:cNvPr id="5" name="Text Placeholder 6">
            <a:extLst>
              <a:ext uri="{FF2B5EF4-FFF2-40B4-BE49-F238E27FC236}">
                <a16:creationId xmlns:a16="http://schemas.microsoft.com/office/drawing/2014/main" id="{BBF23265-507C-4A49-8A8A-25E37D9E7534}"/>
              </a:ext>
            </a:extLst>
          </p:cNvPr>
          <p:cNvSpPr>
            <a:spLocks noGrp="1"/>
          </p:cNvSpPr>
          <p:nvPr>
            <p:ph type="body" sz="quarter" idx="12"/>
          </p:nvPr>
        </p:nvSpPr>
        <p:spPr>
          <a:xfrm>
            <a:off x="490818" y="1524000"/>
            <a:ext cx="5528982"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2247740"/>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ong headline content over half page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D0576-DC48-224D-BAC1-41B3E6F17F2C}"/>
              </a:ext>
            </a:extLst>
          </p:cNvPr>
          <p:cNvSpPr>
            <a:spLocks noGrp="1"/>
          </p:cNvSpPr>
          <p:nvPr>
            <p:ph idx="1"/>
          </p:nvPr>
        </p:nvSpPr>
        <p:spPr>
          <a:xfrm>
            <a:off x="490818" y="1520952"/>
            <a:ext cx="3700182" cy="4648200"/>
          </a:xfrm>
        </p:spPr>
        <p:txBody>
          <a:bodyPr numCol="1" spcCol="0">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9">
            <a:extLst>
              <a:ext uri="{FF2B5EF4-FFF2-40B4-BE49-F238E27FC236}">
                <a16:creationId xmlns:a16="http://schemas.microsoft.com/office/drawing/2014/main" id="{918CD367-64AE-014C-9EE3-9257D77D716C}"/>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lvl1pPr algn="r">
              <a:defRPr sz="1200" b="0" i="0" baseline="0">
                <a:solidFill>
                  <a:schemeClr val="tx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
        <p:nvSpPr>
          <p:cNvPr id="6" name="Title 1">
            <a:extLst>
              <a:ext uri="{FF2B5EF4-FFF2-40B4-BE49-F238E27FC236}">
                <a16:creationId xmlns:a16="http://schemas.microsoft.com/office/drawing/2014/main" id="{E290D528-D06D-1349-B763-062D17CFC5E9}"/>
              </a:ext>
            </a:extLst>
          </p:cNvPr>
          <p:cNvSpPr>
            <a:spLocks noGrp="1"/>
          </p:cNvSpPr>
          <p:nvPr>
            <p:ph type="title" hasCustomPrompt="1"/>
          </p:nvPr>
        </p:nvSpPr>
        <p:spPr>
          <a:xfrm>
            <a:off x="490818" y="164592"/>
            <a:ext cx="11167782" cy="1207008"/>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3F6F1953-EB2C-D44E-877B-157C1DBED806}"/>
              </a:ext>
            </a:extLst>
          </p:cNvPr>
          <p:cNvSpPr>
            <a:spLocks noGrp="1"/>
          </p:cNvSpPr>
          <p:nvPr>
            <p:ph sz="quarter" idx="10" hasCustomPrompt="1"/>
          </p:nvPr>
        </p:nvSpPr>
        <p:spPr>
          <a:xfrm>
            <a:off x="4270248" y="1524000"/>
            <a:ext cx="7918704" cy="4648200"/>
          </a:xfrm>
        </p:spPr>
        <p:txBody>
          <a:bodyPr/>
          <a:lstStyle/>
          <a:p>
            <a:pPr lvl="0"/>
            <a:r>
              <a:rPr lang="en-US" dirty="0"/>
              <a:t>Click icon to insert object</a:t>
            </a:r>
          </a:p>
        </p:txBody>
      </p:sp>
    </p:spTree>
    <p:extLst>
      <p:ext uri="{BB962C8B-B14F-4D97-AF65-F5344CB8AC3E}">
        <p14:creationId xmlns:p14="http://schemas.microsoft.com/office/powerpoint/2010/main" val="2399620498"/>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9">
            <a:extLst>
              <a:ext uri="{FF2B5EF4-FFF2-40B4-BE49-F238E27FC236}">
                <a16:creationId xmlns:a16="http://schemas.microsoft.com/office/drawing/2014/main" id="{0F0C8EF3-DB62-0E40-B468-5FF2CF987046}"/>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lvl1pPr algn="r">
              <a:defRPr sz="1200" b="0" i="0" baseline="0">
                <a:solidFill>
                  <a:schemeClr val="tx1"/>
                </a:solidFill>
                <a:latin typeface="Arial" panose="020B0604020202020204" pitchFamily="34" charset="0"/>
                <a:cs typeface="Arial" panose="020B0604020202020204" pitchFamily="34" charset="0"/>
              </a:defRPr>
            </a:lvl1pPr>
          </a:lstStyle>
          <a:p>
            <a:fld id="{04A298EB-291E-6D43-91C6-26D8BD96A5B3}" type="slidenum">
              <a:rPr lang="en-US" smtClean="0"/>
              <a:pPr/>
              <a:t>‹#›</a:t>
            </a:fld>
            <a:endParaRPr lang="en-US" dirty="0"/>
          </a:p>
        </p:txBody>
      </p:sp>
    </p:spTree>
    <p:extLst>
      <p:ext uri="{BB962C8B-B14F-4D97-AF65-F5344CB8AC3E}">
        <p14:creationId xmlns:p14="http://schemas.microsoft.com/office/powerpoint/2010/main" val="3998500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ull bleed photo behind headlin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E00996-BD33-A64C-9D23-494105C62CC2}"/>
              </a:ext>
            </a:extLst>
          </p:cNvPr>
          <p:cNvSpPr>
            <a:spLocks noGrp="1"/>
          </p:cNvSpPr>
          <p:nvPr>
            <p:ph type="pic" sz="quarter" idx="16" hasCustomPrompt="1"/>
          </p:nvPr>
        </p:nvSpPr>
        <p:spPr>
          <a:xfrm>
            <a:off x="0" y="0"/>
            <a:ext cx="12192000" cy="6223000"/>
          </a:xfrm>
        </p:spPr>
        <p:txBody>
          <a:bodyPr>
            <a:normAutofit/>
          </a:bodyPr>
          <a:lstStyle>
            <a:lvl1pPr marL="0" indent="0" algn="r">
              <a:buNone/>
              <a:defRPr sz="2800" b="1">
                <a:solidFill>
                  <a:schemeClr val="tx2"/>
                </a:solidFill>
              </a:defRPr>
            </a:lvl1pPr>
          </a:lstStyle>
          <a:p>
            <a:pPr lvl="0"/>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
        <p:nvSpPr>
          <p:cNvPr id="4" name="Slide Number Placeholder 3">
            <a:extLst>
              <a:ext uri="{FF2B5EF4-FFF2-40B4-BE49-F238E27FC236}">
                <a16:creationId xmlns:a16="http://schemas.microsoft.com/office/drawing/2014/main" id="{747CE62B-F01B-6245-8183-5525972A1ABF}"/>
              </a:ext>
            </a:extLst>
          </p:cNvPr>
          <p:cNvSpPr>
            <a:spLocks noGrp="1"/>
          </p:cNvSpPr>
          <p:nvPr>
            <p:ph type="sldNum" sz="quarter" idx="12"/>
          </p:nvPr>
        </p:nvSpPr>
        <p:spPr>
          <a:xfrm>
            <a:off x="9216193" y="6384427"/>
            <a:ext cx="2743200" cy="365125"/>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fld id="{04A298EB-291E-6D43-91C6-26D8BD96A5B3}" type="slidenum">
              <a:rPr lang="en-US" smtClean="0"/>
              <a:pPr/>
              <a:t>‹#›</a:t>
            </a:fld>
            <a:endParaRPr lang="en-US" dirty="0"/>
          </a:p>
        </p:txBody>
      </p:sp>
      <p:sp>
        <p:nvSpPr>
          <p:cNvPr id="6" name="Text Placeholder 2">
            <a:extLst>
              <a:ext uri="{FF2B5EF4-FFF2-40B4-BE49-F238E27FC236}">
                <a16:creationId xmlns:a16="http://schemas.microsoft.com/office/drawing/2014/main" id="{8766ACD4-50C7-8343-AA21-80D7B4DDE94A}"/>
              </a:ext>
            </a:extLst>
          </p:cNvPr>
          <p:cNvSpPr>
            <a:spLocks noGrp="1"/>
          </p:cNvSpPr>
          <p:nvPr>
            <p:ph type="body" sz="quarter" idx="15"/>
          </p:nvPr>
        </p:nvSpPr>
        <p:spPr>
          <a:xfrm>
            <a:off x="0" y="988142"/>
            <a:ext cx="3810000" cy="1371600"/>
          </a:xfrm>
          <a:solidFill>
            <a:schemeClr val="tx2">
              <a:alpha val="72000"/>
            </a:schemeClr>
          </a:solidFill>
        </p:spPr>
        <p:txBody>
          <a:bodyPr lIns="548640" rIns="274320" anchor="ctr">
            <a:normAutofit/>
          </a:bodyPr>
          <a:lstStyle>
            <a:lvl1pPr marL="0" indent="0">
              <a:buNone/>
              <a:defRPr sz="2000" b="1" i="0" cap="all"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7349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 with image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CE62B-F01B-6245-8183-5525972A1ABF}"/>
              </a:ext>
            </a:extLst>
          </p:cNvPr>
          <p:cNvSpPr>
            <a:spLocks noGrp="1"/>
          </p:cNvSpPr>
          <p:nvPr>
            <p:ph type="sldNum" sz="quarter" idx="12"/>
          </p:nvPr>
        </p:nvSpPr>
        <p:spPr>
          <a:xfrm>
            <a:off x="9216193" y="6384427"/>
            <a:ext cx="2743200" cy="365125"/>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fld id="{04A298EB-291E-6D43-91C6-26D8BD96A5B3}" type="slidenum">
              <a:rPr lang="en-US" smtClean="0"/>
              <a:pPr/>
              <a:t>‹#›</a:t>
            </a:fld>
            <a:endParaRPr lang="en-US" dirty="0"/>
          </a:p>
        </p:txBody>
      </p:sp>
      <p:sp>
        <p:nvSpPr>
          <p:cNvPr id="2" name="Rectangle 1">
            <a:extLst>
              <a:ext uri="{FF2B5EF4-FFF2-40B4-BE49-F238E27FC236}">
                <a16:creationId xmlns:a16="http://schemas.microsoft.com/office/drawing/2014/main" id="{CE5833CB-3CB8-3A41-84C4-CD44342172E7}"/>
              </a:ext>
            </a:extLst>
          </p:cNvPr>
          <p:cNvSpPr/>
          <p:nvPr/>
        </p:nvSpPr>
        <p:spPr>
          <a:xfrm>
            <a:off x="495300"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220B2B-2B3F-B84D-A665-9DBEA324D981}"/>
              </a:ext>
            </a:extLst>
          </p:cNvPr>
          <p:cNvSpPr/>
          <p:nvPr/>
        </p:nvSpPr>
        <p:spPr>
          <a:xfrm>
            <a:off x="4393753"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3BFB86-9F3F-B645-A949-14D9A045035D}"/>
              </a:ext>
            </a:extLst>
          </p:cNvPr>
          <p:cNvSpPr/>
          <p:nvPr/>
        </p:nvSpPr>
        <p:spPr>
          <a:xfrm>
            <a:off x="8273878"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A77740F4-C507-2B4C-A9F2-C9D2C6014BE1}"/>
              </a:ext>
            </a:extLst>
          </p:cNvPr>
          <p:cNvSpPr>
            <a:spLocks noGrp="1"/>
          </p:cNvSpPr>
          <p:nvPr>
            <p:ph type="pic" sz="quarter" idx="13"/>
          </p:nvPr>
        </p:nvSpPr>
        <p:spPr>
          <a:xfrm>
            <a:off x="496021" y="0"/>
            <a:ext cx="3383280" cy="3054096"/>
          </a:xfrm>
        </p:spPr>
        <p:txBody>
          <a:bodyPr/>
          <a:lstStyle/>
          <a:p>
            <a:r>
              <a:rPr lang="en-US"/>
              <a:t>Click icon to add picture</a:t>
            </a:r>
          </a:p>
        </p:txBody>
      </p:sp>
      <p:sp>
        <p:nvSpPr>
          <p:cNvPr id="11" name="Picture Placeholder 4">
            <a:extLst>
              <a:ext uri="{FF2B5EF4-FFF2-40B4-BE49-F238E27FC236}">
                <a16:creationId xmlns:a16="http://schemas.microsoft.com/office/drawing/2014/main" id="{3CF80C7A-F6AC-C847-9867-913FE7F4204C}"/>
              </a:ext>
            </a:extLst>
          </p:cNvPr>
          <p:cNvSpPr>
            <a:spLocks noGrp="1"/>
          </p:cNvSpPr>
          <p:nvPr>
            <p:ph type="pic" sz="quarter" idx="14"/>
          </p:nvPr>
        </p:nvSpPr>
        <p:spPr>
          <a:xfrm>
            <a:off x="4394474" y="0"/>
            <a:ext cx="3383280" cy="3054096"/>
          </a:xfrm>
        </p:spPr>
        <p:txBody>
          <a:bodyPr/>
          <a:lstStyle/>
          <a:p>
            <a:r>
              <a:rPr lang="en-US"/>
              <a:t>Click icon to add picture</a:t>
            </a:r>
          </a:p>
        </p:txBody>
      </p:sp>
      <p:sp>
        <p:nvSpPr>
          <p:cNvPr id="12" name="Picture Placeholder 4">
            <a:extLst>
              <a:ext uri="{FF2B5EF4-FFF2-40B4-BE49-F238E27FC236}">
                <a16:creationId xmlns:a16="http://schemas.microsoft.com/office/drawing/2014/main" id="{06CB49CB-6E75-2445-94F2-684DD7BB71F1}"/>
              </a:ext>
            </a:extLst>
          </p:cNvPr>
          <p:cNvSpPr>
            <a:spLocks noGrp="1"/>
          </p:cNvSpPr>
          <p:nvPr>
            <p:ph type="pic" sz="quarter" idx="15"/>
          </p:nvPr>
        </p:nvSpPr>
        <p:spPr>
          <a:xfrm>
            <a:off x="8274599" y="0"/>
            <a:ext cx="3383280" cy="3054096"/>
          </a:xfrm>
        </p:spPr>
        <p:txBody>
          <a:bodyPr/>
          <a:lstStyle/>
          <a:p>
            <a:r>
              <a:rPr lang="en-US"/>
              <a:t>Click icon to add picture</a:t>
            </a:r>
            <a:endParaRPr lang="en-US" dirty="0"/>
          </a:p>
        </p:txBody>
      </p:sp>
      <p:sp>
        <p:nvSpPr>
          <p:cNvPr id="14" name="Text Placeholder 13">
            <a:extLst>
              <a:ext uri="{FF2B5EF4-FFF2-40B4-BE49-F238E27FC236}">
                <a16:creationId xmlns:a16="http://schemas.microsoft.com/office/drawing/2014/main" id="{3536C6D4-FB96-E842-9D5E-4210859155E3}"/>
              </a:ext>
            </a:extLst>
          </p:cNvPr>
          <p:cNvSpPr>
            <a:spLocks noGrp="1"/>
          </p:cNvSpPr>
          <p:nvPr>
            <p:ph type="body" sz="quarter" idx="16"/>
          </p:nvPr>
        </p:nvSpPr>
        <p:spPr>
          <a:xfrm>
            <a:off x="625561"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A813F4B-5398-8D47-9251-ACF47D9111A3}"/>
              </a:ext>
            </a:extLst>
          </p:cNvPr>
          <p:cNvSpPr>
            <a:spLocks noGrp="1"/>
          </p:cNvSpPr>
          <p:nvPr>
            <p:ph type="body" sz="quarter" idx="17"/>
          </p:nvPr>
        </p:nvSpPr>
        <p:spPr>
          <a:xfrm>
            <a:off x="4524014"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FF3EB9C3-E908-C142-80BB-CDB11FC359A4}"/>
              </a:ext>
            </a:extLst>
          </p:cNvPr>
          <p:cNvSpPr>
            <a:spLocks noGrp="1"/>
          </p:cNvSpPr>
          <p:nvPr>
            <p:ph type="body" sz="quarter" idx="18"/>
          </p:nvPr>
        </p:nvSpPr>
        <p:spPr>
          <a:xfrm>
            <a:off x="8404139"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BB4BE2AF-F9B3-484A-84CF-57F3B175CA8F}"/>
              </a:ext>
            </a:extLst>
          </p:cNvPr>
          <p:cNvSpPr>
            <a:spLocks noGrp="1"/>
          </p:cNvSpPr>
          <p:nvPr>
            <p:ph type="body" sz="quarter" idx="19"/>
          </p:nvPr>
        </p:nvSpPr>
        <p:spPr>
          <a:xfrm>
            <a:off x="625561"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F6E2E791-4779-9C41-B114-6E96ECE7C456}"/>
              </a:ext>
            </a:extLst>
          </p:cNvPr>
          <p:cNvSpPr>
            <a:spLocks noGrp="1"/>
          </p:cNvSpPr>
          <p:nvPr>
            <p:ph type="body" sz="quarter" idx="20"/>
          </p:nvPr>
        </p:nvSpPr>
        <p:spPr>
          <a:xfrm>
            <a:off x="4524014"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1B3E788A-209D-6E4D-8A82-CCFCCC6E4337}"/>
              </a:ext>
            </a:extLst>
          </p:cNvPr>
          <p:cNvSpPr>
            <a:spLocks noGrp="1"/>
          </p:cNvSpPr>
          <p:nvPr>
            <p:ph type="body" sz="quarter" idx="21"/>
          </p:nvPr>
        </p:nvSpPr>
        <p:spPr>
          <a:xfrm>
            <a:off x="8404139"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grpSp>
        <p:nvGrpSpPr>
          <p:cNvPr id="3" name="Group 2">
            <a:extLst>
              <a:ext uri="{FF2B5EF4-FFF2-40B4-BE49-F238E27FC236}">
                <a16:creationId xmlns:a16="http://schemas.microsoft.com/office/drawing/2014/main" id="{F279063F-93E5-0244-A217-4D0E5B8C005B}"/>
              </a:ext>
            </a:extLst>
          </p:cNvPr>
          <p:cNvGrpSpPr/>
          <p:nvPr/>
        </p:nvGrpSpPr>
        <p:grpSpPr>
          <a:xfrm>
            <a:off x="1844761" y="3200400"/>
            <a:ext cx="685800" cy="685800"/>
            <a:chOff x="1844761" y="3124200"/>
            <a:chExt cx="685800" cy="685800"/>
          </a:xfrm>
        </p:grpSpPr>
        <p:sp>
          <p:nvSpPr>
            <p:cNvPr id="22" name="Oval 21">
              <a:extLst>
                <a:ext uri="{FF2B5EF4-FFF2-40B4-BE49-F238E27FC236}">
                  <a16:creationId xmlns:a16="http://schemas.microsoft.com/office/drawing/2014/main" id="{E233EED6-A053-864B-BF98-DE5BEF22BA54}"/>
                </a:ext>
              </a:extLst>
            </p:cNvPr>
            <p:cNvSpPr/>
            <p:nvPr/>
          </p:nvSpPr>
          <p:spPr>
            <a:xfrm>
              <a:off x="1844761"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E047760-6CB3-8041-899E-68FF9CB28EC6}"/>
                </a:ext>
              </a:extLst>
            </p:cNvPr>
            <p:cNvSpPr txBox="1"/>
            <p:nvPr/>
          </p:nvSpPr>
          <p:spPr>
            <a:xfrm>
              <a:off x="1844761"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1</a:t>
              </a:r>
            </a:p>
          </p:txBody>
        </p:sp>
      </p:grpSp>
      <p:grpSp>
        <p:nvGrpSpPr>
          <p:cNvPr id="8" name="Group 7">
            <a:extLst>
              <a:ext uri="{FF2B5EF4-FFF2-40B4-BE49-F238E27FC236}">
                <a16:creationId xmlns:a16="http://schemas.microsoft.com/office/drawing/2014/main" id="{39BAAA37-FBD2-2A4E-A629-AA8322A23828}"/>
              </a:ext>
            </a:extLst>
          </p:cNvPr>
          <p:cNvGrpSpPr/>
          <p:nvPr/>
        </p:nvGrpSpPr>
        <p:grpSpPr>
          <a:xfrm>
            <a:off x="5743214" y="3200400"/>
            <a:ext cx="685800" cy="685800"/>
            <a:chOff x="5743214" y="3124200"/>
            <a:chExt cx="685800" cy="685800"/>
          </a:xfrm>
        </p:grpSpPr>
        <p:sp>
          <p:nvSpPr>
            <p:cNvPr id="23" name="Oval 22">
              <a:extLst>
                <a:ext uri="{FF2B5EF4-FFF2-40B4-BE49-F238E27FC236}">
                  <a16:creationId xmlns:a16="http://schemas.microsoft.com/office/drawing/2014/main" id="{441BD5B8-A770-AB42-9ADE-712A0CFA04B7}"/>
                </a:ext>
              </a:extLst>
            </p:cNvPr>
            <p:cNvSpPr/>
            <p:nvPr/>
          </p:nvSpPr>
          <p:spPr>
            <a:xfrm>
              <a:off x="5743214"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572B93B-38E9-5946-B43F-6723451C3B83}"/>
                </a:ext>
              </a:extLst>
            </p:cNvPr>
            <p:cNvSpPr txBox="1"/>
            <p:nvPr/>
          </p:nvSpPr>
          <p:spPr>
            <a:xfrm>
              <a:off x="5743214"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2</a:t>
              </a:r>
            </a:p>
          </p:txBody>
        </p:sp>
      </p:grpSp>
      <p:grpSp>
        <p:nvGrpSpPr>
          <p:cNvPr id="9" name="Group 8">
            <a:extLst>
              <a:ext uri="{FF2B5EF4-FFF2-40B4-BE49-F238E27FC236}">
                <a16:creationId xmlns:a16="http://schemas.microsoft.com/office/drawing/2014/main" id="{E4FC24C5-25B0-974B-9FB5-AA9086BD20FA}"/>
              </a:ext>
            </a:extLst>
          </p:cNvPr>
          <p:cNvGrpSpPr/>
          <p:nvPr/>
        </p:nvGrpSpPr>
        <p:grpSpPr>
          <a:xfrm>
            <a:off x="9623339" y="3200400"/>
            <a:ext cx="685800" cy="685800"/>
            <a:chOff x="9623339" y="3124200"/>
            <a:chExt cx="685800" cy="685800"/>
          </a:xfrm>
        </p:grpSpPr>
        <p:sp>
          <p:nvSpPr>
            <p:cNvPr id="24" name="Oval 23">
              <a:extLst>
                <a:ext uri="{FF2B5EF4-FFF2-40B4-BE49-F238E27FC236}">
                  <a16:creationId xmlns:a16="http://schemas.microsoft.com/office/drawing/2014/main" id="{BAD3B535-6632-D44B-A76A-A1F7EEC46275}"/>
                </a:ext>
              </a:extLst>
            </p:cNvPr>
            <p:cNvSpPr/>
            <p:nvPr/>
          </p:nvSpPr>
          <p:spPr>
            <a:xfrm>
              <a:off x="9623339"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E3DD0C6-CAE1-5D46-BBE1-E75DCAA0CF37}"/>
                </a:ext>
              </a:extLst>
            </p:cNvPr>
            <p:cNvSpPr txBox="1"/>
            <p:nvPr/>
          </p:nvSpPr>
          <p:spPr>
            <a:xfrm>
              <a:off x="9623339"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3</a:t>
              </a:r>
            </a:p>
          </p:txBody>
        </p:sp>
      </p:grpSp>
      <p:sp>
        <p:nvSpPr>
          <p:cNvPr id="28" name="Rectangle 27">
            <a:extLst>
              <a:ext uri="{FF2B5EF4-FFF2-40B4-BE49-F238E27FC236}">
                <a16:creationId xmlns:a16="http://schemas.microsoft.com/office/drawing/2014/main" id="{9AAF5D48-F2F3-8E40-8C51-536BE1246400}"/>
              </a:ext>
            </a:extLst>
          </p:cNvPr>
          <p:cNvSpPr/>
          <p:nvPr userDrawn="1"/>
        </p:nvSpPr>
        <p:spPr>
          <a:xfrm>
            <a:off x="495300"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F501BBF-3917-3848-BF3B-50096FADC977}"/>
              </a:ext>
            </a:extLst>
          </p:cNvPr>
          <p:cNvSpPr/>
          <p:nvPr userDrawn="1"/>
        </p:nvSpPr>
        <p:spPr>
          <a:xfrm>
            <a:off x="4393753"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17F8AAA-7F15-C647-A99D-591BB99A8549}"/>
              </a:ext>
            </a:extLst>
          </p:cNvPr>
          <p:cNvSpPr/>
          <p:nvPr userDrawn="1"/>
        </p:nvSpPr>
        <p:spPr>
          <a:xfrm>
            <a:off x="8273878"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9F9B236F-8874-6740-981E-33F7059BE660}"/>
              </a:ext>
            </a:extLst>
          </p:cNvPr>
          <p:cNvGrpSpPr/>
          <p:nvPr userDrawn="1"/>
        </p:nvGrpSpPr>
        <p:grpSpPr>
          <a:xfrm>
            <a:off x="1844761" y="3200400"/>
            <a:ext cx="685800" cy="685800"/>
            <a:chOff x="1844761" y="3124200"/>
            <a:chExt cx="685800" cy="685800"/>
          </a:xfrm>
        </p:grpSpPr>
        <p:sp>
          <p:nvSpPr>
            <p:cNvPr id="32" name="Oval 31">
              <a:extLst>
                <a:ext uri="{FF2B5EF4-FFF2-40B4-BE49-F238E27FC236}">
                  <a16:creationId xmlns:a16="http://schemas.microsoft.com/office/drawing/2014/main" id="{ADEF8372-491F-C647-BAA2-5DE223169AE8}"/>
                </a:ext>
              </a:extLst>
            </p:cNvPr>
            <p:cNvSpPr/>
            <p:nvPr userDrawn="1"/>
          </p:nvSpPr>
          <p:spPr>
            <a:xfrm>
              <a:off x="1844761"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47CC14A-348B-E640-8E14-3CA401C97A6B}"/>
                </a:ext>
              </a:extLst>
            </p:cNvPr>
            <p:cNvSpPr txBox="1"/>
            <p:nvPr userDrawn="1"/>
          </p:nvSpPr>
          <p:spPr>
            <a:xfrm>
              <a:off x="1844761"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1</a:t>
              </a:r>
            </a:p>
          </p:txBody>
        </p:sp>
      </p:grpSp>
      <p:grpSp>
        <p:nvGrpSpPr>
          <p:cNvPr id="34" name="Group 33">
            <a:extLst>
              <a:ext uri="{FF2B5EF4-FFF2-40B4-BE49-F238E27FC236}">
                <a16:creationId xmlns:a16="http://schemas.microsoft.com/office/drawing/2014/main" id="{2F1C3F6D-B12F-0446-966E-0D6B3D67804E}"/>
              </a:ext>
            </a:extLst>
          </p:cNvPr>
          <p:cNvGrpSpPr/>
          <p:nvPr userDrawn="1"/>
        </p:nvGrpSpPr>
        <p:grpSpPr>
          <a:xfrm>
            <a:off x="5743214" y="3200400"/>
            <a:ext cx="685800" cy="685800"/>
            <a:chOff x="5743214" y="3124200"/>
            <a:chExt cx="685800" cy="685800"/>
          </a:xfrm>
        </p:grpSpPr>
        <p:sp>
          <p:nvSpPr>
            <p:cNvPr id="35" name="Oval 34">
              <a:extLst>
                <a:ext uri="{FF2B5EF4-FFF2-40B4-BE49-F238E27FC236}">
                  <a16:creationId xmlns:a16="http://schemas.microsoft.com/office/drawing/2014/main" id="{75D1AF31-6364-9E49-A584-D7F0013EF99C}"/>
                </a:ext>
              </a:extLst>
            </p:cNvPr>
            <p:cNvSpPr/>
            <p:nvPr userDrawn="1"/>
          </p:nvSpPr>
          <p:spPr>
            <a:xfrm>
              <a:off x="5743214"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5C7C489-A347-E94F-9FC4-0BB0B83C2C08}"/>
                </a:ext>
              </a:extLst>
            </p:cNvPr>
            <p:cNvSpPr txBox="1"/>
            <p:nvPr userDrawn="1"/>
          </p:nvSpPr>
          <p:spPr>
            <a:xfrm>
              <a:off x="5743214"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2</a:t>
              </a:r>
            </a:p>
          </p:txBody>
        </p:sp>
      </p:grpSp>
      <p:grpSp>
        <p:nvGrpSpPr>
          <p:cNvPr id="37" name="Group 36">
            <a:extLst>
              <a:ext uri="{FF2B5EF4-FFF2-40B4-BE49-F238E27FC236}">
                <a16:creationId xmlns:a16="http://schemas.microsoft.com/office/drawing/2014/main" id="{4BC9046E-6582-2A41-9E41-4D1A717CC54B}"/>
              </a:ext>
            </a:extLst>
          </p:cNvPr>
          <p:cNvGrpSpPr/>
          <p:nvPr userDrawn="1"/>
        </p:nvGrpSpPr>
        <p:grpSpPr>
          <a:xfrm>
            <a:off x="9623339" y="3200400"/>
            <a:ext cx="685800" cy="685800"/>
            <a:chOff x="9623339" y="3124200"/>
            <a:chExt cx="685800" cy="685800"/>
          </a:xfrm>
        </p:grpSpPr>
        <p:sp>
          <p:nvSpPr>
            <p:cNvPr id="38" name="Oval 37">
              <a:extLst>
                <a:ext uri="{FF2B5EF4-FFF2-40B4-BE49-F238E27FC236}">
                  <a16:creationId xmlns:a16="http://schemas.microsoft.com/office/drawing/2014/main" id="{002CEABB-652B-0F4A-8E72-2CD3A0D1E531}"/>
                </a:ext>
              </a:extLst>
            </p:cNvPr>
            <p:cNvSpPr/>
            <p:nvPr userDrawn="1"/>
          </p:nvSpPr>
          <p:spPr>
            <a:xfrm>
              <a:off x="9623339"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ACA99E6-7936-0F4D-AEAB-08F8A6E5B13F}"/>
                </a:ext>
              </a:extLst>
            </p:cNvPr>
            <p:cNvSpPr txBox="1"/>
            <p:nvPr userDrawn="1"/>
          </p:nvSpPr>
          <p:spPr>
            <a:xfrm>
              <a:off x="9623339"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104449004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adline with subhead and 3 columns with number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CE62B-F01B-6245-8183-5525972A1ABF}"/>
              </a:ext>
            </a:extLst>
          </p:cNvPr>
          <p:cNvSpPr>
            <a:spLocks noGrp="1"/>
          </p:cNvSpPr>
          <p:nvPr>
            <p:ph type="sldNum" sz="quarter" idx="12"/>
          </p:nvPr>
        </p:nvSpPr>
        <p:spPr>
          <a:xfrm>
            <a:off x="9216193" y="6384427"/>
            <a:ext cx="2743200" cy="365125"/>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
        <p:nvSpPr>
          <p:cNvPr id="2" name="Rectangle 1">
            <a:extLst>
              <a:ext uri="{FF2B5EF4-FFF2-40B4-BE49-F238E27FC236}">
                <a16:creationId xmlns:a16="http://schemas.microsoft.com/office/drawing/2014/main" id="{CE5833CB-3CB8-3A41-84C4-CD44342172E7}"/>
              </a:ext>
            </a:extLst>
          </p:cNvPr>
          <p:cNvSpPr/>
          <p:nvPr/>
        </p:nvSpPr>
        <p:spPr>
          <a:xfrm>
            <a:off x="495300"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220B2B-2B3F-B84D-A665-9DBEA324D981}"/>
              </a:ext>
            </a:extLst>
          </p:cNvPr>
          <p:cNvSpPr/>
          <p:nvPr/>
        </p:nvSpPr>
        <p:spPr>
          <a:xfrm>
            <a:off x="4393753"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3BFB86-9F3F-B645-A949-14D9A045035D}"/>
              </a:ext>
            </a:extLst>
          </p:cNvPr>
          <p:cNvSpPr/>
          <p:nvPr/>
        </p:nvSpPr>
        <p:spPr>
          <a:xfrm>
            <a:off x="8273878"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3536C6D4-FB96-E842-9D5E-4210859155E3}"/>
              </a:ext>
            </a:extLst>
          </p:cNvPr>
          <p:cNvSpPr>
            <a:spLocks noGrp="1"/>
          </p:cNvSpPr>
          <p:nvPr>
            <p:ph type="body" sz="quarter" idx="16"/>
          </p:nvPr>
        </p:nvSpPr>
        <p:spPr>
          <a:xfrm>
            <a:off x="625561"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A813F4B-5398-8D47-9251-ACF47D9111A3}"/>
              </a:ext>
            </a:extLst>
          </p:cNvPr>
          <p:cNvSpPr>
            <a:spLocks noGrp="1"/>
          </p:cNvSpPr>
          <p:nvPr>
            <p:ph type="body" sz="quarter" idx="17"/>
          </p:nvPr>
        </p:nvSpPr>
        <p:spPr>
          <a:xfrm>
            <a:off x="4524014"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FF3EB9C3-E908-C142-80BB-CDB11FC359A4}"/>
              </a:ext>
            </a:extLst>
          </p:cNvPr>
          <p:cNvSpPr>
            <a:spLocks noGrp="1"/>
          </p:cNvSpPr>
          <p:nvPr>
            <p:ph type="body" sz="quarter" idx="18"/>
          </p:nvPr>
        </p:nvSpPr>
        <p:spPr>
          <a:xfrm>
            <a:off x="8404139"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BB4BE2AF-F9B3-484A-84CF-57F3B175CA8F}"/>
              </a:ext>
            </a:extLst>
          </p:cNvPr>
          <p:cNvSpPr>
            <a:spLocks noGrp="1"/>
          </p:cNvSpPr>
          <p:nvPr>
            <p:ph type="body" sz="quarter" idx="19"/>
          </p:nvPr>
        </p:nvSpPr>
        <p:spPr>
          <a:xfrm>
            <a:off x="625561"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F6E2E791-4779-9C41-B114-6E96ECE7C456}"/>
              </a:ext>
            </a:extLst>
          </p:cNvPr>
          <p:cNvSpPr>
            <a:spLocks noGrp="1"/>
          </p:cNvSpPr>
          <p:nvPr>
            <p:ph type="body" sz="quarter" idx="20"/>
          </p:nvPr>
        </p:nvSpPr>
        <p:spPr>
          <a:xfrm>
            <a:off x="4524014"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1B3E788A-209D-6E4D-8A82-CCFCCC6E4337}"/>
              </a:ext>
            </a:extLst>
          </p:cNvPr>
          <p:cNvSpPr>
            <a:spLocks noGrp="1"/>
          </p:cNvSpPr>
          <p:nvPr>
            <p:ph type="body" sz="quarter" idx="21"/>
          </p:nvPr>
        </p:nvSpPr>
        <p:spPr>
          <a:xfrm>
            <a:off x="8404139"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grpSp>
        <p:nvGrpSpPr>
          <p:cNvPr id="3" name="Group 2">
            <a:extLst>
              <a:ext uri="{FF2B5EF4-FFF2-40B4-BE49-F238E27FC236}">
                <a16:creationId xmlns:a16="http://schemas.microsoft.com/office/drawing/2014/main" id="{F279063F-93E5-0244-A217-4D0E5B8C005B}"/>
              </a:ext>
            </a:extLst>
          </p:cNvPr>
          <p:cNvGrpSpPr/>
          <p:nvPr/>
        </p:nvGrpSpPr>
        <p:grpSpPr>
          <a:xfrm>
            <a:off x="1844761" y="3200400"/>
            <a:ext cx="685800" cy="685800"/>
            <a:chOff x="1844761" y="3124200"/>
            <a:chExt cx="685800" cy="685800"/>
          </a:xfrm>
        </p:grpSpPr>
        <p:sp>
          <p:nvSpPr>
            <p:cNvPr id="22" name="Oval 21">
              <a:extLst>
                <a:ext uri="{FF2B5EF4-FFF2-40B4-BE49-F238E27FC236}">
                  <a16:creationId xmlns:a16="http://schemas.microsoft.com/office/drawing/2014/main" id="{E233EED6-A053-864B-BF98-DE5BEF22BA54}"/>
                </a:ext>
              </a:extLst>
            </p:cNvPr>
            <p:cNvSpPr/>
            <p:nvPr/>
          </p:nvSpPr>
          <p:spPr>
            <a:xfrm>
              <a:off x="1844761"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E047760-6CB3-8041-899E-68FF9CB28EC6}"/>
                </a:ext>
              </a:extLst>
            </p:cNvPr>
            <p:cNvSpPr txBox="1"/>
            <p:nvPr/>
          </p:nvSpPr>
          <p:spPr>
            <a:xfrm>
              <a:off x="1844761"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1</a:t>
              </a:r>
            </a:p>
          </p:txBody>
        </p:sp>
      </p:grpSp>
      <p:grpSp>
        <p:nvGrpSpPr>
          <p:cNvPr id="8" name="Group 7">
            <a:extLst>
              <a:ext uri="{FF2B5EF4-FFF2-40B4-BE49-F238E27FC236}">
                <a16:creationId xmlns:a16="http://schemas.microsoft.com/office/drawing/2014/main" id="{39BAAA37-FBD2-2A4E-A629-AA8322A23828}"/>
              </a:ext>
            </a:extLst>
          </p:cNvPr>
          <p:cNvGrpSpPr/>
          <p:nvPr/>
        </p:nvGrpSpPr>
        <p:grpSpPr>
          <a:xfrm>
            <a:off x="5743214" y="3200400"/>
            <a:ext cx="685800" cy="685800"/>
            <a:chOff x="5743214" y="3124200"/>
            <a:chExt cx="685800" cy="685800"/>
          </a:xfrm>
        </p:grpSpPr>
        <p:sp>
          <p:nvSpPr>
            <p:cNvPr id="23" name="Oval 22">
              <a:extLst>
                <a:ext uri="{FF2B5EF4-FFF2-40B4-BE49-F238E27FC236}">
                  <a16:creationId xmlns:a16="http://schemas.microsoft.com/office/drawing/2014/main" id="{441BD5B8-A770-AB42-9ADE-712A0CFA04B7}"/>
                </a:ext>
              </a:extLst>
            </p:cNvPr>
            <p:cNvSpPr/>
            <p:nvPr/>
          </p:nvSpPr>
          <p:spPr>
            <a:xfrm>
              <a:off x="5743214"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572B93B-38E9-5946-B43F-6723451C3B83}"/>
                </a:ext>
              </a:extLst>
            </p:cNvPr>
            <p:cNvSpPr txBox="1"/>
            <p:nvPr/>
          </p:nvSpPr>
          <p:spPr>
            <a:xfrm>
              <a:off x="5743214"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2</a:t>
              </a:r>
            </a:p>
          </p:txBody>
        </p:sp>
      </p:grpSp>
      <p:grpSp>
        <p:nvGrpSpPr>
          <p:cNvPr id="9" name="Group 8">
            <a:extLst>
              <a:ext uri="{FF2B5EF4-FFF2-40B4-BE49-F238E27FC236}">
                <a16:creationId xmlns:a16="http://schemas.microsoft.com/office/drawing/2014/main" id="{E4FC24C5-25B0-974B-9FB5-AA9086BD20FA}"/>
              </a:ext>
            </a:extLst>
          </p:cNvPr>
          <p:cNvGrpSpPr/>
          <p:nvPr/>
        </p:nvGrpSpPr>
        <p:grpSpPr>
          <a:xfrm>
            <a:off x="9623339" y="3200400"/>
            <a:ext cx="685800" cy="685800"/>
            <a:chOff x="9623339" y="3124200"/>
            <a:chExt cx="685800" cy="685800"/>
          </a:xfrm>
        </p:grpSpPr>
        <p:sp>
          <p:nvSpPr>
            <p:cNvPr id="24" name="Oval 23">
              <a:extLst>
                <a:ext uri="{FF2B5EF4-FFF2-40B4-BE49-F238E27FC236}">
                  <a16:creationId xmlns:a16="http://schemas.microsoft.com/office/drawing/2014/main" id="{BAD3B535-6632-D44B-A76A-A1F7EEC46275}"/>
                </a:ext>
              </a:extLst>
            </p:cNvPr>
            <p:cNvSpPr/>
            <p:nvPr/>
          </p:nvSpPr>
          <p:spPr>
            <a:xfrm>
              <a:off x="9623339"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E3DD0C6-CAE1-5D46-BBE1-E75DCAA0CF37}"/>
                </a:ext>
              </a:extLst>
            </p:cNvPr>
            <p:cNvSpPr txBox="1"/>
            <p:nvPr/>
          </p:nvSpPr>
          <p:spPr>
            <a:xfrm>
              <a:off x="9623339"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3</a:t>
              </a:r>
            </a:p>
          </p:txBody>
        </p:sp>
      </p:grpSp>
      <p:sp>
        <p:nvSpPr>
          <p:cNvPr id="28" name="Title 1">
            <a:extLst>
              <a:ext uri="{FF2B5EF4-FFF2-40B4-BE49-F238E27FC236}">
                <a16:creationId xmlns:a16="http://schemas.microsoft.com/office/drawing/2014/main" id="{58B59B66-78F2-D14E-9A8D-21519DC776BD}"/>
              </a:ext>
            </a:extLst>
          </p:cNvPr>
          <p:cNvSpPr>
            <a:spLocks noGrp="1"/>
          </p:cNvSpPr>
          <p:nvPr>
            <p:ph type="title" hasCustomPrompt="1"/>
          </p:nvPr>
        </p:nvSpPr>
        <p:spPr>
          <a:xfrm>
            <a:off x="490818" y="164592"/>
            <a:ext cx="11167782" cy="749808"/>
          </a:xfrm>
        </p:spPr>
        <p:txBody>
          <a:bodyPr/>
          <a:lstStyle/>
          <a:p>
            <a:r>
              <a:rPr lang="en-US" dirty="0"/>
              <a:t>CLICK TO EDIT MASTER TITLE STYLE</a:t>
            </a:r>
          </a:p>
        </p:txBody>
      </p:sp>
      <p:sp>
        <p:nvSpPr>
          <p:cNvPr id="29" name="Text Placeholder 7">
            <a:extLst>
              <a:ext uri="{FF2B5EF4-FFF2-40B4-BE49-F238E27FC236}">
                <a16:creationId xmlns:a16="http://schemas.microsoft.com/office/drawing/2014/main" id="{3FB367CF-D12E-1048-ADB5-5175CFFFE108}"/>
              </a:ext>
            </a:extLst>
          </p:cNvPr>
          <p:cNvSpPr>
            <a:spLocks noGrp="1"/>
          </p:cNvSpPr>
          <p:nvPr>
            <p:ph type="body" sz="quarter" idx="13"/>
          </p:nvPr>
        </p:nvSpPr>
        <p:spPr>
          <a:xfrm>
            <a:off x="490818" y="914400"/>
            <a:ext cx="11167782" cy="457200"/>
          </a:xfrm>
        </p:spPr>
        <p:txBody>
          <a:bodyPr>
            <a:normAutofit/>
          </a:bodyPr>
          <a:lstStyle>
            <a:lvl1pPr marL="0" indent="0">
              <a:buNone/>
              <a:defRPr sz="2000">
                <a:solidFill>
                  <a:schemeClr val="tx1">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2501746957"/>
      </p:ext>
    </p:extLst>
  </p:cSld>
  <p:clrMapOvr>
    <a:masterClrMapping/>
  </p:clrMapOvr>
  <p:hf hdr="0" ftr="0"/>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0ED7-49A4-FA46-990B-7DA00E1A47C4}"/>
              </a:ext>
            </a:extLst>
          </p:cNvPr>
          <p:cNvSpPr>
            <a:spLocks noGrp="1"/>
          </p:cNvSpPr>
          <p:nvPr>
            <p:ph type="title" hasCustomPrompt="1"/>
          </p:nvPr>
        </p:nvSpPr>
        <p:spPr>
          <a:xfrm>
            <a:off x="495300" y="1709738"/>
            <a:ext cx="5600700" cy="2522019"/>
          </a:xfrm>
        </p:spPr>
        <p:txBody>
          <a:bodyPr anchor="b">
            <a:normAutofit/>
          </a:bodyPr>
          <a:lstStyle>
            <a:lvl1pPr algn="r">
              <a:defRPr sz="4500"/>
            </a:lvl1pPr>
          </a:lstStyle>
          <a:p>
            <a:r>
              <a:rPr lang="en-US" dirty="0"/>
              <a:t>CLICK TO EDIT MASTER TITLE STYLE</a:t>
            </a:r>
          </a:p>
        </p:txBody>
      </p:sp>
      <p:sp>
        <p:nvSpPr>
          <p:cNvPr id="3" name="Text Placeholder 2">
            <a:extLst>
              <a:ext uri="{FF2B5EF4-FFF2-40B4-BE49-F238E27FC236}">
                <a16:creationId xmlns:a16="http://schemas.microsoft.com/office/drawing/2014/main" id="{056B9883-867B-1B49-AEAD-ECEE59ABF6A5}"/>
              </a:ext>
            </a:extLst>
          </p:cNvPr>
          <p:cNvSpPr>
            <a:spLocks noGrp="1"/>
          </p:cNvSpPr>
          <p:nvPr>
            <p:ph type="body" idx="1"/>
          </p:nvPr>
        </p:nvSpPr>
        <p:spPr>
          <a:xfrm>
            <a:off x="495300" y="4235044"/>
            <a:ext cx="5600700" cy="1500187"/>
          </a:xfrm>
        </p:spPr>
        <p:txBody>
          <a:bodyPr>
            <a:normAutofit/>
          </a:bodyPr>
          <a:lstStyle>
            <a:lvl1pPr marL="0" indent="0" algn="r">
              <a:buNone/>
              <a:defRPr sz="18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9">
            <a:extLst>
              <a:ext uri="{FF2B5EF4-FFF2-40B4-BE49-F238E27FC236}">
                <a16:creationId xmlns:a16="http://schemas.microsoft.com/office/drawing/2014/main" id="{4D6764C7-FDCA-8943-81F6-F57AAF68FF79}"/>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lvl1pPr algn="r">
              <a:defRPr sz="1200" b="0" i="0" baseline="0">
                <a:solidFill>
                  <a:schemeClr val="tx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
        <p:nvSpPr>
          <p:cNvPr id="5" name="Picture Placeholder 4">
            <a:extLst>
              <a:ext uri="{FF2B5EF4-FFF2-40B4-BE49-F238E27FC236}">
                <a16:creationId xmlns:a16="http://schemas.microsoft.com/office/drawing/2014/main" id="{20A2BC8F-C4C6-C843-854B-E21495C2F02D}"/>
              </a:ext>
            </a:extLst>
          </p:cNvPr>
          <p:cNvSpPr>
            <a:spLocks noGrp="1" noChangeAspect="1"/>
          </p:cNvSpPr>
          <p:nvPr>
            <p:ph type="pic" sz="quarter" idx="10"/>
          </p:nvPr>
        </p:nvSpPr>
        <p:spPr>
          <a:xfrm>
            <a:off x="6102096" y="0"/>
            <a:ext cx="6089904" cy="6217920"/>
          </a:xfrm>
        </p:spPr>
        <p:txBody>
          <a:bodyPr/>
          <a:lstStyle/>
          <a:p>
            <a:r>
              <a:rPr lang="en-US"/>
              <a:t>Click icon to add picture</a:t>
            </a:r>
          </a:p>
        </p:txBody>
      </p:sp>
    </p:spTree>
    <p:extLst>
      <p:ext uri="{BB962C8B-B14F-4D97-AF65-F5344CB8AC3E}">
        <p14:creationId xmlns:p14="http://schemas.microsoft.com/office/powerpoint/2010/main" val="4093242505"/>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ng Headline and 3 columns with number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CE62B-F01B-6245-8183-5525972A1ABF}"/>
              </a:ext>
            </a:extLst>
          </p:cNvPr>
          <p:cNvSpPr>
            <a:spLocks noGrp="1"/>
          </p:cNvSpPr>
          <p:nvPr>
            <p:ph type="sldNum" sz="quarter" idx="12"/>
          </p:nvPr>
        </p:nvSpPr>
        <p:spPr>
          <a:xfrm>
            <a:off x="9216193" y="6384427"/>
            <a:ext cx="2743200" cy="365125"/>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
        <p:nvSpPr>
          <p:cNvPr id="2" name="Rectangle 1">
            <a:extLst>
              <a:ext uri="{FF2B5EF4-FFF2-40B4-BE49-F238E27FC236}">
                <a16:creationId xmlns:a16="http://schemas.microsoft.com/office/drawing/2014/main" id="{CE5833CB-3CB8-3A41-84C4-CD44342172E7}"/>
              </a:ext>
            </a:extLst>
          </p:cNvPr>
          <p:cNvSpPr/>
          <p:nvPr/>
        </p:nvSpPr>
        <p:spPr>
          <a:xfrm>
            <a:off x="495300"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220B2B-2B3F-B84D-A665-9DBEA324D981}"/>
              </a:ext>
            </a:extLst>
          </p:cNvPr>
          <p:cNvSpPr/>
          <p:nvPr/>
        </p:nvSpPr>
        <p:spPr>
          <a:xfrm>
            <a:off x="4393753"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3BFB86-9F3F-B645-A949-14D9A045035D}"/>
              </a:ext>
            </a:extLst>
          </p:cNvPr>
          <p:cNvSpPr/>
          <p:nvPr/>
        </p:nvSpPr>
        <p:spPr>
          <a:xfrm>
            <a:off x="8273878"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3536C6D4-FB96-E842-9D5E-4210859155E3}"/>
              </a:ext>
            </a:extLst>
          </p:cNvPr>
          <p:cNvSpPr>
            <a:spLocks noGrp="1"/>
          </p:cNvSpPr>
          <p:nvPr>
            <p:ph type="body" sz="quarter" idx="16"/>
          </p:nvPr>
        </p:nvSpPr>
        <p:spPr>
          <a:xfrm>
            <a:off x="625561"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A813F4B-5398-8D47-9251-ACF47D9111A3}"/>
              </a:ext>
            </a:extLst>
          </p:cNvPr>
          <p:cNvSpPr>
            <a:spLocks noGrp="1"/>
          </p:cNvSpPr>
          <p:nvPr>
            <p:ph type="body" sz="quarter" idx="17"/>
          </p:nvPr>
        </p:nvSpPr>
        <p:spPr>
          <a:xfrm>
            <a:off x="4524014"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FF3EB9C3-E908-C142-80BB-CDB11FC359A4}"/>
              </a:ext>
            </a:extLst>
          </p:cNvPr>
          <p:cNvSpPr>
            <a:spLocks noGrp="1"/>
          </p:cNvSpPr>
          <p:nvPr>
            <p:ph type="body" sz="quarter" idx="18"/>
          </p:nvPr>
        </p:nvSpPr>
        <p:spPr>
          <a:xfrm>
            <a:off x="8404139"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BB4BE2AF-F9B3-484A-84CF-57F3B175CA8F}"/>
              </a:ext>
            </a:extLst>
          </p:cNvPr>
          <p:cNvSpPr>
            <a:spLocks noGrp="1"/>
          </p:cNvSpPr>
          <p:nvPr>
            <p:ph type="body" sz="quarter" idx="19"/>
          </p:nvPr>
        </p:nvSpPr>
        <p:spPr>
          <a:xfrm>
            <a:off x="625561"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F6E2E791-4779-9C41-B114-6E96ECE7C456}"/>
              </a:ext>
            </a:extLst>
          </p:cNvPr>
          <p:cNvSpPr>
            <a:spLocks noGrp="1"/>
          </p:cNvSpPr>
          <p:nvPr>
            <p:ph type="body" sz="quarter" idx="20"/>
          </p:nvPr>
        </p:nvSpPr>
        <p:spPr>
          <a:xfrm>
            <a:off x="4524014"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1B3E788A-209D-6E4D-8A82-CCFCCC6E4337}"/>
              </a:ext>
            </a:extLst>
          </p:cNvPr>
          <p:cNvSpPr>
            <a:spLocks noGrp="1"/>
          </p:cNvSpPr>
          <p:nvPr>
            <p:ph type="body" sz="quarter" idx="21"/>
          </p:nvPr>
        </p:nvSpPr>
        <p:spPr>
          <a:xfrm>
            <a:off x="8404139"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grpSp>
        <p:nvGrpSpPr>
          <p:cNvPr id="3" name="Group 2">
            <a:extLst>
              <a:ext uri="{FF2B5EF4-FFF2-40B4-BE49-F238E27FC236}">
                <a16:creationId xmlns:a16="http://schemas.microsoft.com/office/drawing/2014/main" id="{F279063F-93E5-0244-A217-4D0E5B8C005B}"/>
              </a:ext>
            </a:extLst>
          </p:cNvPr>
          <p:cNvGrpSpPr/>
          <p:nvPr/>
        </p:nvGrpSpPr>
        <p:grpSpPr>
          <a:xfrm>
            <a:off x="1844761" y="3200400"/>
            <a:ext cx="685800" cy="685800"/>
            <a:chOff x="1844761" y="3124200"/>
            <a:chExt cx="685800" cy="685800"/>
          </a:xfrm>
        </p:grpSpPr>
        <p:sp>
          <p:nvSpPr>
            <p:cNvPr id="22" name="Oval 21">
              <a:extLst>
                <a:ext uri="{FF2B5EF4-FFF2-40B4-BE49-F238E27FC236}">
                  <a16:creationId xmlns:a16="http://schemas.microsoft.com/office/drawing/2014/main" id="{E233EED6-A053-864B-BF98-DE5BEF22BA54}"/>
                </a:ext>
              </a:extLst>
            </p:cNvPr>
            <p:cNvSpPr/>
            <p:nvPr/>
          </p:nvSpPr>
          <p:spPr>
            <a:xfrm>
              <a:off x="1844761"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E047760-6CB3-8041-899E-68FF9CB28EC6}"/>
                </a:ext>
              </a:extLst>
            </p:cNvPr>
            <p:cNvSpPr txBox="1"/>
            <p:nvPr/>
          </p:nvSpPr>
          <p:spPr>
            <a:xfrm>
              <a:off x="1844761"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1</a:t>
              </a:r>
            </a:p>
          </p:txBody>
        </p:sp>
      </p:grpSp>
      <p:grpSp>
        <p:nvGrpSpPr>
          <p:cNvPr id="8" name="Group 7">
            <a:extLst>
              <a:ext uri="{FF2B5EF4-FFF2-40B4-BE49-F238E27FC236}">
                <a16:creationId xmlns:a16="http://schemas.microsoft.com/office/drawing/2014/main" id="{39BAAA37-FBD2-2A4E-A629-AA8322A23828}"/>
              </a:ext>
            </a:extLst>
          </p:cNvPr>
          <p:cNvGrpSpPr/>
          <p:nvPr/>
        </p:nvGrpSpPr>
        <p:grpSpPr>
          <a:xfrm>
            <a:off x="5743214" y="3200400"/>
            <a:ext cx="685800" cy="685800"/>
            <a:chOff x="5743214" y="3124200"/>
            <a:chExt cx="685800" cy="685800"/>
          </a:xfrm>
        </p:grpSpPr>
        <p:sp>
          <p:nvSpPr>
            <p:cNvPr id="23" name="Oval 22">
              <a:extLst>
                <a:ext uri="{FF2B5EF4-FFF2-40B4-BE49-F238E27FC236}">
                  <a16:creationId xmlns:a16="http://schemas.microsoft.com/office/drawing/2014/main" id="{441BD5B8-A770-AB42-9ADE-712A0CFA04B7}"/>
                </a:ext>
              </a:extLst>
            </p:cNvPr>
            <p:cNvSpPr/>
            <p:nvPr/>
          </p:nvSpPr>
          <p:spPr>
            <a:xfrm>
              <a:off x="5743214"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572B93B-38E9-5946-B43F-6723451C3B83}"/>
                </a:ext>
              </a:extLst>
            </p:cNvPr>
            <p:cNvSpPr txBox="1"/>
            <p:nvPr/>
          </p:nvSpPr>
          <p:spPr>
            <a:xfrm>
              <a:off x="5743214"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2</a:t>
              </a:r>
            </a:p>
          </p:txBody>
        </p:sp>
      </p:grpSp>
      <p:grpSp>
        <p:nvGrpSpPr>
          <p:cNvPr id="9" name="Group 8">
            <a:extLst>
              <a:ext uri="{FF2B5EF4-FFF2-40B4-BE49-F238E27FC236}">
                <a16:creationId xmlns:a16="http://schemas.microsoft.com/office/drawing/2014/main" id="{E4FC24C5-25B0-974B-9FB5-AA9086BD20FA}"/>
              </a:ext>
            </a:extLst>
          </p:cNvPr>
          <p:cNvGrpSpPr/>
          <p:nvPr/>
        </p:nvGrpSpPr>
        <p:grpSpPr>
          <a:xfrm>
            <a:off x="9623339" y="3200400"/>
            <a:ext cx="685800" cy="685800"/>
            <a:chOff x="9623339" y="3124200"/>
            <a:chExt cx="685800" cy="685800"/>
          </a:xfrm>
        </p:grpSpPr>
        <p:sp>
          <p:nvSpPr>
            <p:cNvPr id="24" name="Oval 23">
              <a:extLst>
                <a:ext uri="{FF2B5EF4-FFF2-40B4-BE49-F238E27FC236}">
                  <a16:creationId xmlns:a16="http://schemas.microsoft.com/office/drawing/2014/main" id="{BAD3B535-6632-D44B-A76A-A1F7EEC46275}"/>
                </a:ext>
              </a:extLst>
            </p:cNvPr>
            <p:cNvSpPr/>
            <p:nvPr/>
          </p:nvSpPr>
          <p:spPr>
            <a:xfrm>
              <a:off x="9623339"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E3DD0C6-CAE1-5D46-BBE1-E75DCAA0CF37}"/>
                </a:ext>
              </a:extLst>
            </p:cNvPr>
            <p:cNvSpPr txBox="1"/>
            <p:nvPr/>
          </p:nvSpPr>
          <p:spPr>
            <a:xfrm>
              <a:off x="9623339"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3</a:t>
              </a:r>
            </a:p>
          </p:txBody>
        </p:sp>
      </p:grpSp>
      <p:sp>
        <p:nvSpPr>
          <p:cNvPr id="28" name="Title 1">
            <a:extLst>
              <a:ext uri="{FF2B5EF4-FFF2-40B4-BE49-F238E27FC236}">
                <a16:creationId xmlns:a16="http://schemas.microsoft.com/office/drawing/2014/main" id="{58B59B66-78F2-D14E-9A8D-21519DC776BD}"/>
              </a:ext>
            </a:extLst>
          </p:cNvPr>
          <p:cNvSpPr>
            <a:spLocks noGrp="1"/>
          </p:cNvSpPr>
          <p:nvPr>
            <p:ph type="title" hasCustomPrompt="1"/>
          </p:nvPr>
        </p:nvSpPr>
        <p:spPr>
          <a:xfrm>
            <a:off x="490818" y="164592"/>
            <a:ext cx="11167782" cy="1207008"/>
          </a:xfrm>
        </p:spPr>
        <p:txBody>
          <a:bodyPr/>
          <a:lstStyle/>
          <a:p>
            <a:r>
              <a:rPr lang="en-US" dirty="0"/>
              <a:t>CLICK TO EDIT MASTER TITLE STYLE</a:t>
            </a:r>
          </a:p>
        </p:txBody>
      </p:sp>
    </p:spTree>
    <p:extLst>
      <p:ext uri="{BB962C8B-B14F-4D97-AF65-F5344CB8AC3E}">
        <p14:creationId xmlns:p14="http://schemas.microsoft.com/office/powerpoint/2010/main" val="826648224"/>
      </p:ext>
    </p:extLst>
  </p:cSld>
  <p:clrMapOvr>
    <a:masterClrMapping/>
  </p:clrMapOvr>
  <p:hf hdr="0" ftr="0"/>
  <p:extLst>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42" name="Picture Placeholder 6">
            <a:extLst>
              <a:ext uri="{FF2B5EF4-FFF2-40B4-BE49-F238E27FC236}">
                <a16:creationId xmlns:a16="http://schemas.microsoft.com/office/drawing/2014/main" id="{BB0A74E8-5D25-DA43-8271-0B644E8D5E51}"/>
              </a:ext>
            </a:extLst>
          </p:cNvPr>
          <p:cNvSpPr>
            <a:spLocks noGrp="1"/>
          </p:cNvSpPr>
          <p:nvPr>
            <p:ph type="pic" sz="quarter" idx="29" hasCustomPrompt="1"/>
          </p:nvPr>
        </p:nvSpPr>
        <p:spPr>
          <a:xfrm>
            <a:off x="495300" y="885568"/>
            <a:ext cx="2487168" cy="2362200"/>
          </a:xfrm>
          <a:solidFill>
            <a:schemeClr val="bg2"/>
          </a:solidFill>
        </p:spPr>
        <p:txBody>
          <a:bodyPr>
            <a:normAutofit/>
          </a:bodyPr>
          <a:lstStyle>
            <a:lvl1pPr marL="0" indent="0" algn="ctr">
              <a:buNone/>
              <a:defRPr sz="1600" b="0">
                <a:solidFill>
                  <a:schemeClr val="tx2"/>
                </a:solidFill>
              </a:defRPr>
            </a:lvl1pPr>
          </a:lstStyle>
          <a:p>
            <a:pPr lvl="0"/>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
        <p:nvSpPr>
          <p:cNvPr id="4" name="Slide Number Placeholder 3">
            <a:extLst>
              <a:ext uri="{FF2B5EF4-FFF2-40B4-BE49-F238E27FC236}">
                <a16:creationId xmlns:a16="http://schemas.microsoft.com/office/drawing/2014/main" id="{747CE62B-F01B-6245-8183-5525972A1ABF}"/>
              </a:ext>
            </a:extLst>
          </p:cNvPr>
          <p:cNvSpPr>
            <a:spLocks noGrp="1"/>
          </p:cNvSpPr>
          <p:nvPr>
            <p:ph type="sldNum" sz="quarter" idx="12"/>
          </p:nvPr>
        </p:nvSpPr>
        <p:spPr>
          <a:xfrm>
            <a:off x="9216193" y="6384427"/>
            <a:ext cx="2743200" cy="365125"/>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fld id="{04A298EB-291E-6D43-91C6-26D8BD96A5B3}" type="slidenum">
              <a:rPr lang="en-US" smtClean="0"/>
              <a:pPr/>
              <a:t>‹#›</a:t>
            </a:fld>
            <a:endParaRPr lang="en-US" dirty="0"/>
          </a:p>
        </p:txBody>
      </p:sp>
      <p:sp>
        <p:nvSpPr>
          <p:cNvPr id="2" name="Rectangle 1">
            <a:extLst>
              <a:ext uri="{FF2B5EF4-FFF2-40B4-BE49-F238E27FC236}">
                <a16:creationId xmlns:a16="http://schemas.microsoft.com/office/drawing/2014/main" id="{CE5833CB-3CB8-3A41-84C4-CD44342172E7}"/>
              </a:ext>
            </a:extLst>
          </p:cNvPr>
          <p:cNvSpPr/>
          <p:nvPr/>
        </p:nvSpPr>
        <p:spPr>
          <a:xfrm>
            <a:off x="495301" y="3200400"/>
            <a:ext cx="2490188" cy="23333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220B2B-2B3F-B84D-A665-9DBEA324D981}"/>
              </a:ext>
            </a:extLst>
          </p:cNvPr>
          <p:cNvSpPr/>
          <p:nvPr/>
        </p:nvSpPr>
        <p:spPr>
          <a:xfrm>
            <a:off x="3386338" y="3200400"/>
            <a:ext cx="2490188" cy="23333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3BFB86-9F3F-B645-A949-14D9A045035D}"/>
              </a:ext>
            </a:extLst>
          </p:cNvPr>
          <p:cNvSpPr/>
          <p:nvPr/>
        </p:nvSpPr>
        <p:spPr>
          <a:xfrm>
            <a:off x="9168412" y="3200400"/>
            <a:ext cx="2490188" cy="23333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3536C6D4-FB96-E842-9D5E-4210859155E3}"/>
              </a:ext>
            </a:extLst>
          </p:cNvPr>
          <p:cNvSpPr>
            <a:spLocks noGrp="1"/>
          </p:cNvSpPr>
          <p:nvPr>
            <p:ph type="body" sz="quarter" idx="16"/>
          </p:nvPr>
        </p:nvSpPr>
        <p:spPr>
          <a:xfrm>
            <a:off x="605376" y="3352800"/>
            <a:ext cx="2270039"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BB4BE2AF-F9B3-484A-84CF-57F3B175CA8F}"/>
              </a:ext>
            </a:extLst>
          </p:cNvPr>
          <p:cNvSpPr>
            <a:spLocks noGrp="1"/>
          </p:cNvSpPr>
          <p:nvPr>
            <p:ph type="body" sz="quarter" idx="19"/>
          </p:nvPr>
        </p:nvSpPr>
        <p:spPr>
          <a:xfrm>
            <a:off x="605376" y="3886200"/>
            <a:ext cx="2270039" cy="16002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28" name="Rectangle 27">
            <a:extLst>
              <a:ext uri="{FF2B5EF4-FFF2-40B4-BE49-F238E27FC236}">
                <a16:creationId xmlns:a16="http://schemas.microsoft.com/office/drawing/2014/main" id="{D0700622-61F1-404F-9BAB-2CDDC9814016}"/>
              </a:ext>
            </a:extLst>
          </p:cNvPr>
          <p:cNvSpPr/>
          <p:nvPr/>
        </p:nvSpPr>
        <p:spPr>
          <a:xfrm>
            <a:off x="6277375" y="3200400"/>
            <a:ext cx="2490188" cy="23333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13">
            <a:extLst>
              <a:ext uri="{FF2B5EF4-FFF2-40B4-BE49-F238E27FC236}">
                <a16:creationId xmlns:a16="http://schemas.microsoft.com/office/drawing/2014/main" id="{C9CEB717-A1BB-F944-A5D3-F2200D87D947}"/>
              </a:ext>
            </a:extLst>
          </p:cNvPr>
          <p:cNvSpPr>
            <a:spLocks noGrp="1"/>
          </p:cNvSpPr>
          <p:nvPr>
            <p:ph type="body" sz="quarter" idx="23"/>
          </p:nvPr>
        </p:nvSpPr>
        <p:spPr>
          <a:xfrm>
            <a:off x="3496413" y="3352800"/>
            <a:ext cx="2270039"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31" name="Text Placeholder 17">
            <a:extLst>
              <a:ext uri="{FF2B5EF4-FFF2-40B4-BE49-F238E27FC236}">
                <a16:creationId xmlns:a16="http://schemas.microsoft.com/office/drawing/2014/main" id="{97978F69-ACEB-3448-890C-F0B9D90B735B}"/>
              </a:ext>
            </a:extLst>
          </p:cNvPr>
          <p:cNvSpPr>
            <a:spLocks noGrp="1"/>
          </p:cNvSpPr>
          <p:nvPr>
            <p:ph type="body" sz="quarter" idx="24"/>
          </p:nvPr>
        </p:nvSpPr>
        <p:spPr>
          <a:xfrm>
            <a:off x="3496413" y="3886200"/>
            <a:ext cx="2270039" cy="16002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32" name="Text Placeholder 13">
            <a:extLst>
              <a:ext uri="{FF2B5EF4-FFF2-40B4-BE49-F238E27FC236}">
                <a16:creationId xmlns:a16="http://schemas.microsoft.com/office/drawing/2014/main" id="{0B92992F-91BB-7E44-8B7B-E66D9BDD8671}"/>
              </a:ext>
            </a:extLst>
          </p:cNvPr>
          <p:cNvSpPr>
            <a:spLocks noGrp="1"/>
          </p:cNvSpPr>
          <p:nvPr>
            <p:ph type="body" sz="quarter" idx="25"/>
          </p:nvPr>
        </p:nvSpPr>
        <p:spPr>
          <a:xfrm>
            <a:off x="6387450" y="3352800"/>
            <a:ext cx="2270039"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33" name="Text Placeholder 17">
            <a:extLst>
              <a:ext uri="{FF2B5EF4-FFF2-40B4-BE49-F238E27FC236}">
                <a16:creationId xmlns:a16="http://schemas.microsoft.com/office/drawing/2014/main" id="{01BA0045-6CF5-0940-B9C1-4DABC6E96C88}"/>
              </a:ext>
            </a:extLst>
          </p:cNvPr>
          <p:cNvSpPr>
            <a:spLocks noGrp="1"/>
          </p:cNvSpPr>
          <p:nvPr>
            <p:ph type="body" sz="quarter" idx="26"/>
          </p:nvPr>
        </p:nvSpPr>
        <p:spPr>
          <a:xfrm>
            <a:off x="6387450" y="3886200"/>
            <a:ext cx="2270039" cy="16002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34" name="Text Placeholder 13">
            <a:extLst>
              <a:ext uri="{FF2B5EF4-FFF2-40B4-BE49-F238E27FC236}">
                <a16:creationId xmlns:a16="http://schemas.microsoft.com/office/drawing/2014/main" id="{197C5BB0-B25D-124D-829D-0A7BABB74C9C}"/>
              </a:ext>
            </a:extLst>
          </p:cNvPr>
          <p:cNvSpPr>
            <a:spLocks noGrp="1"/>
          </p:cNvSpPr>
          <p:nvPr>
            <p:ph type="body" sz="quarter" idx="27"/>
          </p:nvPr>
        </p:nvSpPr>
        <p:spPr>
          <a:xfrm>
            <a:off x="9278487" y="3352800"/>
            <a:ext cx="2270039"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35" name="Text Placeholder 17">
            <a:extLst>
              <a:ext uri="{FF2B5EF4-FFF2-40B4-BE49-F238E27FC236}">
                <a16:creationId xmlns:a16="http://schemas.microsoft.com/office/drawing/2014/main" id="{9B012229-AE11-AC4B-BF38-CC44FA3BC870}"/>
              </a:ext>
            </a:extLst>
          </p:cNvPr>
          <p:cNvSpPr>
            <a:spLocks noGrp="1"/>
          </p:cNvSpPr>
          <p:nvPr>
            <p:ph type="body" sz="quarter" idx="28"/>
          </p:nvPr>
        </p:nvSpPr>
        <p:spPr>
          <a:xfrm>
            <a:off x="9278487" y="3886200"/>
            <a:ext cx="2270039" cy="16002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2A8E896D-1888-4944-997F-E451C59CEF26}"/>
              </a:ext>
            </a:extLst>
          </p:cNvPr>
          <p:cNvSpPr>
            <a:spLocks noGrp="1"/>
          </p:cNvSpPr>
          <p:nvPr>
            <p:ph sz="quarter" idx="32" hasCustomPrompt="1"/>
          </p:nvPr>
        </p:nvSpPr>
        <p:spPr>
          <a:xfrm>
            <a:off x="1371600" y="2286000"/>
            <a:ext cx="685800" cy="685800"/>
          </a:xfrm>
          <a:prstGeom prst="ellipse">
            <a:avLst/>
          </a:prstGeom>
          <a:ln w="25400">
            <a:solidFill>
              <a:schemeClr val="bg1"/>
            </a:solidFill>
          </a:ln>
        </p:spPr>
        <p:txBody>
          <a:bodyPr anchor="ctr">
            <a:normAutofit/>
          </a:bodyPr>
          <a:lstStyle>
            <a:lvl1pPr marL="0" indent="0" algn="ctr">
              <a:buNone/>
              <a:defRPr sz="2800">
                <a:solidFill>
                  <a:schemeClr val="bg1"/>
                </a:solidFill>
              </a:defRPr>
            </a:lvl1pPr>
          </a:lstStyle>
          <a:p>
            <a:pPr lvl="0"/>
            <a:r>
              <a:rPr lang="en-US" dirty="0"/>
              <a:t>1</a:t>
            </a:r>
          </a:p>
        </p:txBody>
      </p:sp>
      <p:sp>
        <p:nvSpPr>
          <p:cNvPr id="20" name="Picture Placeholder 19">
            <a:extLst>
              <a:ext uri="{FF2B5EF4-FFF2-40B4-BE49-F238E27FC236}">
                <a16:creationId xmlns:a16="http://schemas.microsoft.com/office/drawing/2014/main" id="{FDCBBC08-9D63-4A41-8ED4-85F8C53F3D84}"/>
              </a:ext>
            </a:extLst>
          </p:cNvPr>
          <p:cNvSpPr>
            <a:spLocks noGrp="1"/>
          </p:cNvSpPr>
          <p:nvPr>
            <p:ph type="pic" sz="quarter" idx="33" hasCustomPrompt="1"/>
          </p:nvPr>
        </p:nvSpPr>
        <p:spPr>
          <a:xfrm>
            <a:off x="3386338" y="885568"/>
            <a:ext cx="2487168" cy="2359152"/>
          </a:xfrm>
          <a:solidFill>
            <a:schemeClr val="bg2"/>
          </a:solidFill>
        </p:spPr>
        <p:txBody>
          <a:bodyPr>
            <a:normAutofit/>
          </a:bodyPr>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sz="1600" b="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a:pPr>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a:p>
            <a:endParaRPr lang="en-US" dirty="0"/>
          </a:p>
        </p:txBody>
      </p:sp>
      <p:sp>
        <p:nvSpPr>
          <p:cNvPr id="43" name="Picture Placeholder 19">
            <a:extLst>
              <a:ext uri="{FF2B5EF4-FFF2-40B4-BE49-F238E27FC236}">
                <a16:creationId xmlns:a16="http://schemas.microsoft.com/office/drawing/2014/main" id="{20F26BB0-839F-7944-A115-F3DFC0DBA79D}"/>
              </a:ext>
            </a:extLst>
          </p:cNvPr>
          <p:cNvSpPr>
            <a:spLocks noGrp="1"/>
          </p:cNvSpPr>
          <p:nvPr>
            <p:ph type="pic" sz="quarter" idx="34" hasCustomPrompt="1"/>
          </p:nvPr>
        </p:nvSpPr>
        <p:spPr>
          <a:xfrm>
            <a:off x="6280367" y="885568"/>
            <a:ext cx="2487168" cy="2359152"/>
          </a:xfrm>
          <a:solidFill>
            <a:schemeClr val="bg2"/>
          </a:solidFill>
        </p:spPr>
        <p:txBody>
          <a:bodyPr>
            <a:normAutofit/>
          </a:bodyPr>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sz="1600" b="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a:pPr>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a:p>
            <a:endParaRPr lang="en-US" dirty="0"/>
          </a:p>
        </p:txBody>
      </p:sp>
      <p:sp>
        <p:nvSpPr>
          <p:cNvPr id="44" name="Picture Placeholder 19">
            <a:extLst>
              <a:ext uri="{FF2B5EF4-FFF2-40B4-BE49-F238E27FC236}">
                <a16:creationId xmlns:a16="http://schemas.microsoft.com/office/drawing/2014/main" id="{E604734B-EC80-2C47-991B-80C161F8E8A3}"/>
              </a:ext>
            </a:extLst>
          </p:cNvPr>
          <p:cNvSpPr>
            <a:spLocks noGrp="1"/>
          </p:cNvSpPr>
          <p:nvPr>
            <p:ph type="pic" sz="quarter" idx="35" hasCustomPrompt="1"/>
          </p:nvPr>
        </p:nvSpPr>
        <p:spPr>
          <a:xfrm>
            <a:off x="9174396" y="885568"/>
            <a:ext cx="2487168" cy="2359152"/>
          </a:xfrm>
          <a:solidFill>
            <a:schemeClr val="bg2"/>
          </a:solidFill>
        </p:spPr>
        <p:txBody>
          <a:bodyPr>
            <a:normAutofit/>
          </a:bodyPr>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sz="1600" b="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a:pPr>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a:p>
            <a:endParaRPr lang="en-US" dirty="0"/>
          </a:p>
        </p:txBody>
      </p:sp>
      <p:sp>
        <p:nvSpPr>
          <p:cNvPr id="45" name="Content Placeholder 16">
            <a:extLst>
              <a:ext uri="{FF2B5EF4-FFF2-40B4-BE49-F238E27FC236}">
                <a16:creationId xmlns:a16="http://schemas.microsoft.com/office/drawing/2014/main" id="{A956CE4A-E125-C949-B0F2-0934CFEA249A}"/>
              </a:ext>
            </a:extLst>
          </p:cNvPr>
          <p:cNvSpPr>
            <a:spLocks noGrp="1"/>
          </p:cNvSpPr>
          <p:nvPr>
            <p:ph sz="quarter" idx="36" hasCustomPrompt="1"/>
          </p:nvPr>
        </p:nvSpPr>
        <p:spPr>
          <a:xfrm>
            <a:off x="4343400" y="2286000"/>
            <a:ext cx="685800" cy="685800"/>
          </a:xfrm>
          <a:prstGeom prst="ellipse">
            <a:avLst/>
          </a:prstGeom>
          <a:ln w="25400">
            <a:solidFill>
              <a:schemeClr val="bg1"/>
            </a:solidFill>
          </a:ln>
        </p:spPr>
        <p:txBody>
          <a:bodyPr anchor="ctr">
            <a:normAutofit/>
          </a:bodyPr>
          <a:lstStyle>
            <a:lvl1pPr marL="0" indent="0" algn="ctr">
              <a:buNone/>
              <a:defRPr sz="2800">
                <a:solidFill>
                  <a:schemeClr val="bg1"/>
                </a:solidFill>
              </a:defRPr>
            </a:lvl1pPr>
          </a:lstStyle>
          <a:p>
            <a:pPr lvl="0"/>
            <a:r>
              <a:rPr lang="en-US" dirty="0"/>
              <a:t>2</a:t>
            </a:r>
          </a:p>
        </p:txBody>
      </p:sp>
      <p:sp>
        <p:nvSpPr>
          <p:cNvPr id="46" name="Content Placeholder 16">
            <a:extLst>
              <a:ext uri="{FF2B5EF4-FFF2-40B4-BE49-F238E27FC236}">
                <a16:creationId xmlns:a16="http://schemas.microsoft.com/office/drawing/2014/main" id="{7B392E17-990A-9B45-ACE0-39BF8630BCC2}"/>
              </a:ext>
            </a:extLst>
          </p:cNvPr>
          <p:cNvSpPr>
            <a:spLocks noGrp="1"/>
          </p:cNvSpPr>
          <p:nvPr>
            <p:ph sz="quarter" idx="37" hasCustomPrompt="1"/>
          </p:nvPr>
        </p:nvSpPr>
        <p:spPr>
          <a:xfrm>
            <a:off x="7162800" y="2286000"/>
            <a:ext cx="685800" cy="685800"/>
          </a:xfrm>
          <a:prstGeom prst="ellipse">
            <a:avLst/>
          </a:prstGeom>
          <a:ln w="25400">
            <a:solidFill>
              <a:schemeClr val="bg1"/>
            </a:solidFill>
          </a:ln>
        </p:spPr>
        <p:txBody>
          <a:bodyPr anchor="ctr">
            <a:normAutofit/>
          </a:bodyPr>
          <a:lstStyle>
            <a:lvl1pPr marL="0" indent="0" algn="ctr">
              <a:buNone/>
              <a:defRPr sz="2800">
                <a:solidFill>
                  <a:schemeClr val="bg1"/>
                </a:solidFill>
              </a:defRPr>
            </a:lvl1pPr>
          </a:lstStyle>
          <a:p>
            <a:pPr lvl="0"/>
            <a:r>
              <a:rPr lang="en-US" dirty="0"/>
              <a:t>3</a:t>
            </a:r>
          </a:p>
        </p:txBody>
      </p:sp>
      <p:sp>
        <p:nvSpPr>
          <p:cNvPr id="47" name="Content Placeholder 16">
            <a:extLst>
              <a:ext uri="{FF2B5EF4-FFF2-40B4-BE49-F238E27FC236}">
                <a16:creationId xmlns:a16="http://schemas.microsoft.com/office/drawing/2014/main" id="{1A493A84-E762-E841-B0A8-42FF0C680DD1}"/>
              </a:ext>
            </a:extLst>
          </p:cNvPr>
          <p:cNvSpPr>
            <a:spLocks noGrp="1"/>
          </p:cNvSpPr>
          <p:nvPr>
            <p:ph sz="quarter" idx="38" hasCustomPrompt="1"/>
          </p:nvPr>
        </p:nvSpPr>
        <p:spPr>
          <a:xfrm>
            <a:off x="10053686" y="2286000"/>
            <a:ext cx="685800" cy="685800"/>
          </a:xfrm>
          <a:prstGeom prst="ellipse">
            <a:avLst/>
          </a:prstGeom>
          <a:ln w="25400">
            <a:solidFill>
              <a:schemeClr val="bg1"/>
            </a:solidFill>
          </a:ln>
        </p:spPr>
        <p:txBody>
          <a:bodyPr anchor="ctr">
            <a:normAutofit/>
          </a:bodyPr>
          <a:lstStyle>
            <a:lvl1pPr marL="0" indent="0" algn="ctr">
              <a:buNone/>
              <a:defRPr sz="2800">
                <a:solidFill>
                  <a:schemeClr val="bg1"/>
                </a:solidFill>
              </a:defRPr>
            </a:lvl1pPr>
          </a:lstStyle>
          <a:p>
            <a:pPr lvl="0"/>
            <a:r>
              <a:rPr lang="en-US" dirty="0"/>
              <a:t>4</a:t>
            </a:r>
          </a:p>
        </p:txBody>
      </p:sp>
      <p:sp>
        <p:nvSpPr>
          <p:cNvPr id="23" name="Rectangle 22">
            <a:extLst>
              <a:ext uri="{FF2B5EF4-FFF2-40B4-BE49-F238E27FC236}">
                <a16:creationId xmlns:a16="http://schemas.microsoft.com/office/drawing/2014/main" id="{F44EE003-8001-E049-9AF9-3EB8774295E7}"/>
              </a:ext>
            </a:extLst>
          </p:cNvPr>
          <p:cNvSpPr/>
          <p:nvPr userDrawn="1"/>
        </p:nvSpPr>
        <p:spPr>
          <a:xfrm>
            <a:off x="495301" y="3200400"/>
            <a:ext cx="2490188" cy="23333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9638DB7-B0E2-ED4D-85F0-ADD83FDCBF2C}"/>
              </a:ext>
            </a:extLst>
          </p:cNvPr>
          <p:cNvSpPr/>
          <p:nvPr userDrawn="1"/>
        </p:nvSpPr>
        <p:spPr>
          <a:xfrm>
            <a:off x="3386338" y="3200400"/>
            <a:ext cx="2490188" cy="23333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24ADE3F-6AEB-F643-A0D1-E098E3CEFECF}"/>
              </a:ext>
            </a:extLst>
          </p:cNvPr>
          <p:cNvSpPr/>
          <p:nvPr userDrawn="1"/>
        </p:nvSpPr>
        <p:spPr>
          <a:xfrm>
            <a:off x="9168412" y="3200400"/>
            <a:ext cx="2490188" cy="23333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58B8BBC-DD4A-5B4F-BF97-8CE6DF5D07AB}"/>
              </a:ext>
            </a:extLst>
          </p:cNvPr>
          <p:cNvSpPr/>
          <p:nvPr userDrawn="1"/>
        </p:nvSpPr>
        <p:spPr>
          <a:xfrm>
            <a:off x="6277375" y="3200400"/>
            <a:ext cx="2490188" cy="23333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445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 large images">
    <p:spTree>
      <p:nvGrpSpPr>
        <p:cNvPr id="1" name=""/>
        <p:cNvGrpSpPr/>
        <p:nvPr/>
      </p:nvGrpSpPr>
      <p:grpSpPr>
        <a:xfrm>
          <a:off x="0" y="0"/>
          <a:ext cx="0" cy="0"/>
          <a:chOff x="0" y="0"/>
          <a:chExt cx="0" cy="0"/>
        </a:xfrm>
      </p:grpSpPr>
      <p:sp>
        <p:nvSpPr>
          <p:cNvPr id="21" name="Content Placeholder 5">
            <a:extLst>
              <a:ext uri="{FF2B5EF4-FFF2-40B4-BE49-F238E27FC236}">
                <a16:creationId xmlns:a16="http://schemas.microsoft.com/office/drawing/2014/main" id="{A4C48C5F-F6D1-7440-9B92-F0325A4DEB52}"/>
              </a:ext>
            </a:extLst>
          </p:cNvPr>
          <p:cNvSpPr>
            <a:spLocks noGrp="1"/>
          </p:cNvSpPr>
          <p:nvPr>
            <p:ph sz="quarter" idx="28" hasCustomPrompt="1"/>
          </p:nvPr>
        </p:nvSpPr>
        <p:spPr>
          <a:xfrm>
            <a:off x="4454620" y="1600200"/>
            <a:ext cx="3276600" cy="3200400"/>
          </a:xfrm>
          <a:prstGeom prst="rect">
            <a:avLst/>
          </a:prstGeom>
          <a:solidFill>
            <a:schemeClr val="tx2">
              <a:alpha val="85000"/>
            </a:schemeClr>
          </a:solidFill>
          <a:ln>
            <a:noFill/>
          </a:ln>
        </p:spPr>
        <p:txBody>
          <a:bodyPr>
            <a:normAutofit/>
          </a:bodyPr>
          <a:lstStyle>
            <a:lvl1pPr marL="0" indent="0">
              <a:buFontTx/>
              <a:buNone/>
              <a:defRPr sz="1400">
                <a:solidFill>
                  <a:schemeClr val="bg1"/>
                </a:solidFill>
              </a:defRPr>
            </a:lvl1pPr>
          </a:lstStyle>
          <a:p>
            <a:pPr lvl="0"/>
            <a:r>
              <a:rPr lang="en-US" dirty="0"/>
              <a:t>The blue layer goes behind the copy, but in front of the image</a:t>
            </a:r>
          </a:p>
        </p:txBody>
      </p:sp>
      <p:sp>
        <p:nvSpPr>
          <p:cNvPr id="22" name="Content Placeholder 5">
            <a:extLst>
              <a:ext uri="{FF2B5EF4-FFF2-40B4-BE49-F238E27FC236}">
                <a16:creationId xmlns:a16="http://schemas.microsoft.com/office/drawing/2014/main" id="{40C5FBC1-637A-D64A-BE7B-FC7B95E2CF4A}"/>
              </a:ext>
            </a:extLst>
          </p:cNvPr>
          <p:cNvSpPr>
            <a:spLocks noGrp="1"/>
          </p:cNvSpPr>
          <p:nvPr>
            <p:ph sz="quarter" idx="29" hasCustomPrompt="1"/>
          </p:nvPr>
        </p:nvSpPr>
        <p:spPr>
          <a:xfrm>
            <a:off x="8517573" y="1600200"/>
            <a:ext cx="3276600" cy="3200400"/>
          </a:xfrm>
          <a:prstGeom prst="rect">
            <a:avLst/>
          </a:prstGeom>
          <a:solidFill>
            <a:schemeClr val="tx2">
              <a:alpha val="85000"/>
            </a:schemeClr>
          </a:solidFill>
          <a:ln>
            <a:noFill/>
          </a:ln>
        </p:spPr>
        <p:txBody>
          <a:bodyPr>
            <a:normAutofit/>
          </a:bodyPr>
          <a:lstStyle>
            <a:lvl1pPr marL="0" indent="0">
              <a:buFontTx/>
              <a:buNone/>
              <a:defRPr sz="1400">
                <a:solidFill>
                  <a:schemeClr val="bg1"/>
                </a:solidFill>
              </a:defRPr>
            </a:lvl1pPr>
          </a:lstStyle>
          <a:p>
            <a:pPr lvl="0"/>
            <a:r>
              <a:rPr lang="en-US" dirty="0"/>
              <a:t>The blue layer goes behind the copy, but in front of the image</a:t>
            </a:r>
          </a:p>
        </p:txBody>
      </p:sp>
      <p:sp>
        <p:nvSpPr>
          <p:cNvPr id="6" name="Content Placeholder 5">
            <a:extLst>
              <a:ext uri="{FF2B5EF4-FFF2-40B4-BE49-F238E27FC236}">
                <a16:creationId xmlns:a16="http://schemas.microsoft.com/office/drawing/2014/main" id="{981340DB-4F31-E146-8D12-E1616CCD535B}"/>
              </a:ext>
            </a:extLst>
          </p:cNvPr>
          <p:cNvSpPr>
            <a:spLocks noGrp="1"/>
          </p:cNvSpPr>
          <p:nvPr>
            <p:ph sz="quarter" idx="27" hasCustomPrompt="1"/>
          </p:nvPr>
        </p:nvSpPr>
        <p:spPr>
          <a:xfrm>
            <a:off x="391668" y="1600200"/>
            <a:ext cx="3276600" cy="3200400"/>
          </a:xfrm>
          <a:prstGeom prst="rect">
            <a:avLst/>
          </a:prstGeom>
          <a:solidFill>
            <a:schemeClr val="tx2">
              <a:alpha val="85000"/>
            </a:schemeClr>
          </a:solidFill>
          <a:ln>
            <a:noFill/>
          </a:ln>
        </p:spPr>
        <p:txBody>
          <a:bodyPr>
            <a:normAutofit/>
          </a:bodyPr>
          <a:lstStyle>
            <a:lvl1pPr marL="0" indent="0">
              <a:buFontTx/>
              <a:buNone/>
              <a:defRPr sz="1400">
                <a:solidFill>
                  <a:schemeClr val="bg1"/>
                </a:solidFill>
              </a:defRPr>
            </a:lvl1pPr>
          </a:lstStyle>
          <a:p>
            <a:pPr lvl="0"/>
            <a:r>
              <a:rPr lang="en-US" dirty="0"/>
              <a:t>The blue layer goes behind the copy, but in front of the image</a:t>
            </a:r>
          </a:p>
        </p:txBody>
      </p:sp>
      <p:sp>
        <p:nvSpPr>
          <p:cNvPr id="4" name="Slide Number Placeholder 3">
            <a:extLst>
              <a:ext uri="{FF2B5EF4-FFF2-40B4-BE49-F238E27FC236}">
                <a16:creationId xmlns:a16="http://schemas.microsoft.com/office/drawing/2014/main" id="{747CE62B-F01B-6245-8183-5525972A1ABF}"/>
              </a:ext>
            </a:extLst>
          </p:cNvPr>
          <p:cNvSpPr>
            <a:spLocks noGrp="1"/>
          </p:cNvSpPr>
          <p:nvPr>
            <p:ph type="sldNum" sz="quarter" idx="12"/>
          </p:nvPr>
        </p:nvSpPr>
        <p:spPr>
          <a:xfrm>
            <a:off x="9216193" y="6384427"/>
            <a:ext cx="2743200" cy="365125"/>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fld id="{04A298EB-291E-6D43-91C6-26D8BD96A5B3}" type="slidenum">
              <a:rPr lang="en-US" smtClean="0"/>
              <a:pPr/>
              <a:t>‹#›</a:t>
            </a:fld>
            <a:endParaRPr lang="en-US" dirty="0"/>
          </a:p>
        </p:txBody>
      </p:sp>
      <p:sp>
        <p:nvSpPr>
          <p:cNvPr id="14" name="Text Placeholder 13">
            <a:extLst>
              <a:ext uri="{FF2B5EF4-FFF2-40B4-BE49-F238E27FC236}">
                <a16:creationId xmlns:a16="http://schemas.microsoft.com/office/drawing/2014/main" id="{3536C6D4-FB96-E842-9D5E-4210859155E3}"/>
              </a:ext>
            </a:extLst>
          </p:cNvPr>
          <p:cNvSpPr>
            <a:spLocks noGrp="1"/>
          </p:cNvSpPr>
          <p:nvPr>
            <p:ph type="body" sz="quarter" idx="16"/>
          </p:nvPr>
        </p:nvSpPr>
        <p:spPr>
          <a:xfrm>
            <a:off x="505968" y="2057400"/>
            <a:ext cx="3048000" cy="838200"/>
          </a:xfrm>
        </p:spPr>
        <p:txBody>
          <a:bodyPr>
            <a:noAutofit/>
          </a:bodyPr>
          <a:lstStyle>
            <a:lvl1pPr marL="0" indent="0">
              <a:buNone/>
              <a:defRPr sz="1800" b="1" i="0" cap="all" baseline="0">
                <a:solidFill>
                  <a:schemeClr val="bg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BB4BE2AF-F9B3-484A-84CF-57F3B175CA8F}"/>
              </a:ext>
            </a:extLst>
          </p:cNvPr>
          <p:cNvSpPr>
            <a:spLocks noGrp="1"/>
          </p:cNvSpPr>
          <p:nvPr>
            <p:ph type="body" sz="quarter" idx="19"/>
          </p:nvPr>
        </p:nvSpPr>
        <p:spPr>
          <a:xfrm>
            <a:off x="505968" y="2895600"/>
            <a:ext cx="3048000" cy="1676400"/>
          </a:xfrm>
        </p:spPr>
        <p:txBody>
          <a:bodyPr>
            <a:normAutofit/>
          </a:bodyPr>
          <a:lstStyle>
            <a:lvl1pPr marL="0" indent="0">
              <a:buNone/>
              <a:defRPr sz="1400">
                <a:solidFill>
                  <a:schemeClr val="bg1"/>
                </a:solidFill>
              </a:defRPr>
            </a:lvl1pPr>
          </a:lstStyle>
          <a:p>
            <a:pPr lvl="0"/>
            <a:r>
              <a:rPr lang="en-US"/>
              <a:t>Click to edit Master text styles</a:t>
            </a:r>
          </a:p>
        </p:txBody>
      </p:sp>
      <p:sp>
        <p:nvSpPr>
          <p:cNvPr id="30" name="Text Placeholder 13">
            <a:extLst>
              <a:ext uri="{FF2B5EF4-FFF2-40B4-BE49-F238E27FC236}">
                <a16:creationId xmlns:a16="http://schemas.microsoft.com/office/drawing/2014/main" id="{E190F8CD-2E91-4542-B55B-5A11431325B6}"/>
              </a:ext>
            </a:extLst>
          </p:cNvPr>
          <p:cNvSpPr>
            <a:spLocks noGrp="1"/>
          </p:cNvSpPr>
          <p:nvPr>
            <p:ph type="body" sz="quarter" idx="20"/>
          </p:nvPr>
        </p:nvSpPr>
        <p:spPr>
          <a:xfrm>
            <a:off x="4568920" y="2057400"/>
            <a:ext cx="3048000" cy="838200"/>
          </a:xfrm>
        </p:spPr>
        <p:txBody>
          <a:bodyPr>
            <a:noAutofit/>
          </a:bodyPr>
          <a:lstStyle>
            <a:lvl1pPr marL="0" indent="0">
              <a:buNone/>
              <a:defRPr sz="1800" b="1" i="0" cap="all" baseline="0">
                <a:solidFill>
                  <a:schemeClr val="bg1"/>
                </a:solidFill>
              </a:defRPr>
            </a:lvl1pPr>
          </a:lstStyle>
          <a:p>
            <a:pPr lvl="0"/>
            <a:r>
              <a:rPr lang="en-US"/>
              <a:t>Click to edit Master text styles</a:t>
            </a:r>
          </a:p>
        </p:txBody>
      </p:sp>
      <p:sp>
        <p:nvSpPr>
          <p:cNvPr id="31" name="Text Placeholder 17">
            <a:extLst>
              <a:ext uri="{FF2B5EF4-FFF2-40B4-BE49-F238E27FC236}">
                <a16:creationId xmlns:a16="http://schemas.microsoft.com/office/drawing/2014/main" id="{DE535A14-811D-0646-B91C-C2E8FB184F8C}"/>
              </a:ext>
            </a:extLst>
          </p:cNvPr>
          <p:cNvSpPr>
            <a:spLocks noGrp="1"/>
          </p:cNvSpPr>
          <p:nvPr>
            <p:ph type="body" sz="quarter" idx="21"/>
          </p:nvPr>
        </p:nvSpPr>
        <p:spPr>
          <a:xfrm>
            <a:off x="4568920" y="2895600"/>
            <a:ext cx="3048000" cy="1676400"/>
          </a:xfrm>
        </p:spPr>
        <p:txBody>
          <a:bodyPr>
            <a:normAutofit/>
          </a:bodyPr>
          <a:lstStyle>
            <a:lvl1pPr marL="0" indent="0">
              <a:buNone/>
              <a:defRPr sz="1400">
                <a:solidFill>
                  <a:schemeClr val="bg1"/>
                </a:solidFill>
              </a:defRPr>
            </a:lvl1pPr>
          </a:lstStyle>
          <a:p>
            <a:pPr lvl="0"/>
            <a:r>
              <a:rPr lang="en-US"/>
              <a:t>Click to edit Master text styles</a:t>
            </a:r>
          </a:p>
        </p:txBody>
      </p:sp>
      <p:sp>
        <p:nvSpPr>
          <p:cNvPr id="33" name="Text Placeholder 13">
            <a:extLst>
              <a:ext uri="{FF2B5EF4-FFF2-40B4-BE49-F238E27FC236}">
                <a16:creationId xmlns:a16="http://schemas.microsoft.com/office/drawing/2014/main" id="{2866B60C-1370-1147-A43F-072BB9BC762C}"/>
              </a:ext>
            </a:extLst>
          </p:cNvPr>
          <p:cNvSpPr>
            <a:spLocks noGrp="1"/>
          </p:cNvSpPr>
          <p:nvPr>
            <p:ph type="body" sz="quarter" idx="22"/>
          </p:nvPr>
        </p:nvSpPr>
        <p:spPr>
          <a:xfrm>
            <a:off x="8631873" y="2057400"/>
            <a:ext cx="3048000" cy="838200"/>
          </a:xfrm>
        </p:spPr>
        <p:txBody>
          <a:bodyPr>
            <a:noAutofit/>
          </a:bodyPr>
          <a:lstStyle>
            <a:lvl1pPr marL="0" indent="0">
              <a:buNone/>
              <a:defRPr sz="1800" b="1" i="0" cap="all" baseline="0">
                <a:solidFill>
                  <a:schemeClr val="bg1"/>
                </a:solidFill>
              </a:defRPr>
            </a:lvl1pPr>
          </a:lstStyle>
          <a:p>
            <a:pPr lvl="0"/>
            <a:r>
              <a:rPr lang="en-US"/>
              <a:t>Click to edit Master text styles</a:t>
            </a:r>
          </a:p>
        </p:txBody>
      </p:sp>
      <p:sp>
        <p:nvSpPr>
          <p:cNvPr id="34" name="Text Placeholder 17">
            <a:extLst>
              <a:ext uri="{FF2B5EF4-FFF2-40B4-BE49-F238E27FC236}">
                <a16:creationId xmlns:a16="http://schemas.microsoft.com/office/drawing/2014/main" id="{319AB654-AF0C-9247-A2C2-80DEF1A0C62A}"/>
              </a:ext>
            </a:extLst>
          </p:cNvPr>
          <p:cNvSpPr>
            <a:spLocks noGrp="1"/>
          </p:cNvSpPr>
          <p:nvPr>
            <p:ph type="body" sz="quarter" idx="23"/>
          </p:nvPr>
        </p:nvSpPr>
        <p:spPr>
          <a:xfrm>
            <a:off x="8631873" y="2895600"/>
            <a:ext cx="3048000" cy="1676400"/>
          </a:xfrm>
        </p:spPr>
        <p:txBody>
          <a:bodyPr>
            <a:normAutofit/>
          </a:bodyPr>
          <a:lstStyle>
            <a:lvl1pPr marL="0" indent="0">
              <a:buNone/>
              <a:defRPr sz="1400">
                <a:solidFill>
                  <a:schemeClr val="bg1"/>
                </a:solidFill>
              </a:defRPr>
            </a:lvl1pPr>
          </a:lstStyle>
          <a:p>
            <a:pPr lvl="0"/>
            <a:r>
              <a:rPr lang="en-US"/>
              <a:t>Click to edit Master text styles</a:t>
            </a:r>
          </a:p>
        </p:txBody>
      </p:sp>
      <p:sp>
        <p:nvSpPr>
          <p:cNvPr id="3" name="Picture Placeholder 2">
            <a:extLst>
              <a:ext uri="{FF2B5EF4-FFF2-40B4-BE49-F238E27FC236}">
                <a16:creationId xmlns:a16="http://schemas.microsoft.com/office/drawing/2014/main" id="{F1F8D0F4-4B0B-2F4D-86E2-14082D3B71D5}"/>
              </a:ext>
            </a:extLst>
          </p:cNvPr>
          <p:cNvSpPr>
            <a:spLocks noGrp="1"/>
          </p:cNvSpPr>
          <p:nvPr>
            <p:ph type="pic" sz="quarter" idx="24" hasCustomPrompt="1"/>
          </p:nvPr>
        </p:nvSpPr>
        <p:spPr>
          <a:xfrm>
            <a:off x="0" y="0"/>
            <a:ext cx="4059936" cy="6227064"/>
          </a:xfrm>
        </p:spPr>
        <p:txBody>
          <a:bodyPr/>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a:lvl1pPr>
          </a:lstStyle>
          <a:p>
            <a:pPr marL="228600" marR="0" lvl="0" indent="-228600"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a:pPr>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
        <p:nvSpPr>
          <p:cNvPr id="19" name="Picture Placeholder 2">
            <a:extLst>
              <a:ext uri="{FF2B5EF4-FFF2-40B4-BE49-F238E27FC236}">
                <a16:creationId xmlns:a16="http://schemas.microsoft.com/office/drawing/2014/main" id="{9E3A25A5-8D8C-494D-8A78-7065F31A4B16}"/>
              </a:ext>
            </a:extLst>
          </p:cNvPr>
          <p:cNvSpPr>
            <a:spLocks noGrp="1"/>
          </p:cNvSpPr>
          <p:nvPr>
            <p:ph type="pic" sz="quarter" idx="26" hasCustomPrompt="1"/>
          </p:nvPr>
        </p:nvSpPr>
        <p:spPr>
          <a:xfrm>
            <a:off x="8125905" y="0"/>
            <a:ext cx="4059936" cy="6227064"/>
          </a:xfrm>
        </p:spPr>
        <p:txBody>
          <a:bodyPr/>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a:lvl1pPr>
          </a:lstStyle>
          <a:p>
            <a:pPr marL="228600" marR="0" lvl="0" indent="-228600"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a:pPr>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
        <p:nvSpPr>
          <p:cNvPr id="17" name="Picture Placeholder 2">
            <a:extLst>
              <a:ext uri="{FF2B5EF4-FFF2-40B4-BE49-F238E27FC236}">
                <a16:creationId xmlns:a16="http://schemas.microsoft.com/office/drawing/2014/main" id="{5B95051A-E0BD-B447-B1A9-EE9422E815E7}"/>
              </a:ext>
            </a:extLst>
          </p:cNvPr>
          <p:cNvSpPr>
            <a:spLocks noGrp="1"/>
          </p:cNvSpPr>
          <p:nvPr>
            <p:ph type="pic" sz="quarter" idx="25" hasCustomPrompt="1"/>
          </p:nvPr>
        </p:nvSpPr>
        <p:spPr>
          <a:xfrm>
            <a:off x="4062953" y="0"/>
            <a:ext cx="4059936" cy="6227064"/>
          </a:xfrm>
        </p:spPr>
        <p:txBody>
          <a:bodyPr/>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a:lvl1pPr>
          </a:lstStyle>
          <a:p>
            <a:pPr marL="228600" marR="0" lvl="0" indent="-228600"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a:pPr>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Tree>
    <p:extLst>
      <p:ext uri="{BB962C8B-B14F-4D97-AF65-F5344CB8AC3E}">
        <p14:creationId xmlns:p14="http://schemas.microsoft.com/office/powerpoint/2010/main" val="38674034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d slide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95CD72-C19C-B840-896F-24BD9CFAC92A}"/>
              </a:ext>
            </a:extLst>
          </p:cNvPr>
          <p:cNvPicPr>
            <a:picLocks noChangeAspect="1"/>
          </p:cNvPicPr>
          <p:nvPr/>
        </p:nvPicPr>
        <p:blipFill>
          <a:blip r:embed="rId2"/>
          <a:srcRect/>
          <a:stretch/>
        </p:blipFill>
        <p:spPr>
          <a:xfrm>
            <a:off x="4267200" y="3057172"/>
            <a:ext cx="3886200" cy="743655"/>
          </a:xfrm>
          <a:prstGeom prst="rect">
            <a:avLst/>
          </a:prstGeom>
        </p:spPr>
      </p:pic>
    </p:spTree>
    <p:extLst>
      <p:ext uri="{BB962C8B-B14F-4D97-AF65-F5344CB8AC3E}">
        <p14:creationId xmlns:p14="http://schemas.microsoft.com/office/powerpoint/2010/main" val="1774182370"/>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CE62B-F01B-6245-8183-5525972A1ABF}"/>
              </a:ext>
            </a:extLst>
          </p:cNvPr>
          <p:cNvSpPr>
            <a:spLocks noGrp="1"/>
          </p:cNvSpPr>
          <p:nvPr>
            <p:ph type="sldNum" sz="quarter" idx="12"/>
          </p:nvPr>
        </p:nvSpPr>
        <p:spPr>
          <a:xfrm>
            <a:off x="9216193" y="6384427"/>
            <a:ext cx="2743200" cy="365125"/>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fld id="{04A298EB-291E-6D43-91C6-26D8BD96A5B3}" type="slidenum">
              <a:rPr lang="en-US" smtClean="0"/>
              <a:pPr/>
              <a:t>‹#›</a:t>
            </a:fld>
            <a:endParaRPr lang="en-US" dirty="0"/>
          </a:p>
        </p:txBody>
      </p:sp>
      <p:sp>
        <p:nvSpPr>
          <p:cNvPr id="3" name="Title 1">
            <a:extLst>
              <a:ext uri="{FF2B5EF4-FFF2-40B4-BE49-F238E27FC236}">
                <a16:creationId xmlns:a16="http://schemas.microsoft.com/office/drawing/2014/main" id="{F18AD703-1EEB-6C4F-8117-49423AC56C53}"/>
              </a:ext>
            </a:extLst>
          </p:cNvPr>
          <p:cNvSpPr>
            <a:spLocks noGrp="1"/>
          </p:cNvSpPr>
          <p:nvPr>
            <p:ph type="title" hasCustomPrompt="1"/>
          </p:nvPr>
        </p:nvSpPr>
        <p:spPr>
          <a:xfrm>
            <a:off x="490818" y="365126"/>
            <a:ext cx="11167782" cy="824940"/>
          </a:xfrm>
        </p:spPr>
        <p:txBody>
          <a:bodyPr/>
          <a:lstStyle/>
          <a:p>
            <a:r>
              <a:rPr lang="en-US" dirty="0"/>
              <a:t>CLICK TO EDIT MASTER TITLE STYLE</a:t>
            </a:r>
          </a:p>
        </p:txBody>
      </p:sp>
      <p:sp>
        <p:nvSpPr>
          <p:cNvPr id="5" name="Text Placeholder 7">
            <a:extLst>
              <a:ext uri="{FF2B5EF4-FFF2-40B4-BE49-F238E27FC236}">
                <a16:creationId xmlns:a16="http://schemas.microsoft.com/office/drawing/2014/main" id="{0CF737EE-DFCA-D54F-894D-D18CFE23C951}"/>
              </a:ext>
            </a:extLst>
          </p:cNvPr>
          <p:cNvSpPr>
            <a:spLocks noGrp="1"/>
          </p:cNvSpPr>
          <p:nvPr>
            <p:ph type="body" sz="quarter" idx="13"/>
          </p:nvPr>
        </p:nvSpPr>
        <p:spPr>
          <a:xfrm>
            <a:off x="490818" y="1223963"/>
            <a:ext cx="11167782" cy="563648"/>
          </a:xfrm>
        </p:spPr>
        <p:txBody>
          <a:bodyPr>
            <a:normAutofit/>
          </a:bodyPr>
          <a:lstStyle>
            <a:lvl1pPr marL="0" indent="0">
              <a:buNone/>
              <a:defRPr sz="2000">
                <a:solidFill>
                  <a:schemeClr val="tx1">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1530193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_of_Contents/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FEAF-5AC6-EA4A-B9A0-832B59C77D2B}"/>
              </a:ext>
            </a:extLst>
          </p:cNvPr>
          <p:cNvSpPr>
            <a:spLocks noGrp="1"/>
          </p:cNvSpPr>
          <p:nvPr>
            <p:ph type="title" hasCustomPrompt="1"/>
          </p:nvPr>
        </p:nvSpPr>
        <p:spPr>
          <a:xfrm>
            <a:off x="490818" y="365126"/>
            <a:ext cx="11167782" cy="82494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8D0576-DC48-224D-BAC1-41B3E6F17F2C}"/>
              </a:ext>
            </a:extLst>
          </p:cNvPr>
          <p:cNvSpPr>
            <a:spLocks noGrp="1"/>
          </p:cNvSpPr>
          <p:nvPr>
            <p:ph idx="1"/>
          </p:nvPr>
        </p:nvSpPr>
        <p:spPr>
          <a:xfrm>
            <a:off x="490817" y="1825625"/>
            <a:ext cx="11167783" cy="4351338"/>
          </a:xfrm>
        </p:spPr>
        <p:txBody>
          <a:bodyPr numCol="2" spcCol="228600">
            <a:normAutofit/>
          </a:bodyPr>
          <a:lstStyle>
            <a:lvl1pPr marL="822960" indent="-822960">
              <a:buFont typeface="+mj-lt"/>
              <a:buAutoNum type="arabicPeriod"/>
              <a:defRPr sz="1800"/>
            </a:lvl1pPr>
            <a:lvl2pPr marL="800100" indent="-342900">
              <a:buFont typeface="+mj-lt"/>
              <a:buAutoNum type="arabicPeriod"/>
              <a:defRPr sz="1800"/>
            </a:lvl2pPr>
            <a:lvl3pPr marL="1257300" indent="-342900">
              <a:buFont typeface="+mj-lt"/>
              <a:buAutoNum type="arabicPeriod"/>
              <a:defRPr sz="1600"/>
            </a:lvl3pPr>
            <a:lvl4pPr marL="1714500" indent="-342900">
              <a:buFont typeface="+mj-lt"/>
              <a:buAutoNum type="arabicPeriod"/>
              <a:defRPr sz="1400"/>
            </a:lvl4pPr>
            <a:lvl5pPr marL="2171700" indent="-342900">
              <a:buFont typeface="+mj-lt"/>
              <a:buAutoNum type="arabicPeriod"/>
              <a:defRPr sz="1400"/>
            </a:lvl5pPr>
          </a:lstStyle>
          <a:p>
            <a:pPr lvl="0"/>
            <a:r>
              <a:rPr lang="en-US"/>
              <a:t>Click to edit Master text styles</a:t>
            </a:r>
          </a:p>
        </p:txBody>
      </p:sp>
      <p:sp>
        <p:nvSpPr>
          <p:cNvPr id="9" name="Slide Number Placeholder 9">
            <a:extLst>
              <a:ext uri="{FF2B5EF4-FFF2-40B4-BE49-F238E27FC236}">
                <a16:creationId xmlns:a16="http://schemas.microsoft.com/office/drawing/2014/main" id="{918CD367-64AE-014C-9EE3-9257D77D716C}"/>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lvl1pPr algn="r">
              <a:defRPr sz="1200" b="0" i="0" baseline="0">
                <a:solidFill>
                  <a:schemeClr val="bg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
        <p:nvSpPr>
          <p:cNvPr id="10" name="Text Placeholder 7">
            <a:extLst>
              <a:ext uri="{FF2B5EF4-FFF2-40B4-BE49-F238E27FC236}">
                <a16:creationId xmlns:a16="http://schemas.microsoft.com/office/drawing/2014/main" id="{D51B7EEC-F02B-B444-A077-B370B7051AF3}"/>
              </a:ext>
            </a:extLst>
          </p:cNvPr>
          <p:cNvSpPr>
            <a:spLocks noGrp="1"/>
          </p:cNvSpPr>
          <p:nvPr>
            <p:ph type="body" sz="quarter" idx="13"/>
          </p:nvPr>
        </p:nvSpPr>
        <p:spPr>
          <a:xfrm>
            <a:off x="490818" y="1223963"/>
            <a:ext cx="11167782" cy="563648"/>
          </a:xfrm>
        </p:spPr>
        <p:txBody>
          <a:bodyPr>
            <a:normAutofit/>
          </a:bodyPr>
          <a:lstStyle>
            <a:lvl1pPr marL="0" indent="0">
              <a:buNone/>
              <a:defRPr sz="2000">
                <a:solidFill>
                  <a:schemeClr val="tx1">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1247763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0ED7-49A4-FA46-990B-7DA00E1A47C4}"/>
              </a:ext>
            </a:extLst>
          </p:cNvPr>
          <p:cNvSpPr>
            <a:spLocks noGrp="1"/>
          </p:cNvSpPr>
          <p:nvPr>
            <p:ph type="title" hasCustomPrompt="1"/>
          </p:nvPr>
        </p:nvSpPr>
        <p:spPr>
          <a:xfrm>
            <a:off x="495300" y="1709738"/>
            <a:ext cx="5600700" cy="2522019"/>
          </a:xfrm>
        </p:spPr>
        <p:txBody>
          <a:bodyPr anchor="b">
            <a:normAutofit/>
          </a:bodyPr>
          <a:lstStyle>
            <a:lvl1pPr algn="r">
              <a:defRPr sz="4500"/>
            </a:lvl1pPr>
          </a:lstStyle>
          <a:p>
            <a:r>
              <a:rPr lang="en-US" dirty="0"/>
              <a:t>CLICK TO EDIT MASTER TITLE STYLE</a:t>
            </a:r>
          </a:p>
        </p:txBody>
      </p:sp>
      <p:sp>
        <p:nvSpPr>
          <p:cNvPr id="3" name="Text Placeholder 2">
            <a:extLst>
              <a:ext uri="{FF2B5EF4-FFF2-40B4-BE49-F238E27FC236}">
                <a16:creationId xmlns:a16="http://schemas.microsoft.com/office/drawing/2014/main" id="{056B9883-867B-1B49-AEAD-ECEE59ABF6A5}"/>
              </a:ext>
            </a:extLst>
          </p:cNvPr>
          <p:cNvSpPr>
            <a:spLocks noGrp="1"/>
          </p:cNvSpPr>
          <p:nvPr>
            <p:ph type="body" idx="1"/>
          </p:nvPr>
        </p:nvSpPr>
        <p:spPr>
          <a:xfrm>
            <a:off x="495300" y="4235044"/>
            <a:ext cx="5600700" cy="1500187"/>
          </a:xfrm>
        </p:spPr>
        <p:txBody>
          <a:bodyPr>
            <a:normAutofit/>
          </a:bodyPr>
          <a:lstStyle>
            <a:lvl1pPr marL="0" indent="0" algn="r">
              <a:buNone/>
              <a:defRPr sz="18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9">
            <a:extLst>
              <a:ext uri="{FF2B5EF4-FFF2-40B4-BE49-F238E27FC236}">
                <a16:creationId xmlns:a16="http://schemas.microsoft.com/office/drawing/2014/main" id="{4D6764C7-FDCA-8943-81F6-F57AAF68FF79}"/>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lvl1pPr algn="r">
              <a:defRPr sz="1200" b="0" i="0" baseline="0">
                <a:solidFill>
                  <a:schemeClr val="bg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
        <p:nvSpPr>
          <p:cNvPr id="5" name="Picture Placeholder 4">
            <a:extLst>
              <a:ext uri="{FF2B5EF4-FFF2-40B4-BE49-F238E27FC236}">
                <a16:creationId xmlns:a16="http://schemas.microsoft.com/office/drawing/2014/main" id="{20A2BC8F-C4C6-C843-854B-E21495C2F02D}"/>
              </a:ext>
            </a:extLst>
          </p:cNvPr>
          <p:cNvSpPr>
            <a:spLocks noGrp="1" noChangeAspect="1"/>
          </p:cNvSpPr>
          <p:nvPr>
            <p:ph type="pic" sz="quarter" idx="10"/>
          </p:nvPr>
        </p:nvSpPr>
        <p:spPr>
          <a:xfrm>
            <a:off x="6102096" y="0"/>
            <a:ext cx="6089904" cy="6217920"/>
          </a:xfrm>
        </p:spPr>
        <p:txBody>
          <a:bodyPr/>
          <a:lstStyle/>
          <a:p>
            <a:r>
              <a:rPr lang="en-US"/>
              <a:t>Click icon to add picture</a:t>
            </a:r>
          </a:p>
        </p:txBody>
      </p:sp>
    </p:spTree>
    <p:extLst>
      <p:ext uri="{BB962C8B-B14F-4D97-AF65-F5344CB8AC3E}">
        <p14:creationId xmlns:p14="http://schemas.microsoft.com/office/powerpoint/2010/main" val="35497946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head Conten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FEAF-5AC6-EA4A-B9A0-832B59C77D2B}"/>
              </a:ext>
            </a:extLst>
          </p:cNvPr>
          <p:cNvSpPr>
            <a:spLocks noGrp="1"/>
          </p:cNvSpPr>
          <p:nvPr>
            <p:ph type="title" hasCustomPrompt="1"/>
          </p:nvPr>
        </p:nvSpPr>
        <p:spPr>
          <a:xfrm>
            <a:off x="490818" y="365126"/>
            <a:ext cx="11167782" cy="82494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8D0576-DC48-224D-BAC1-41B3E6F17F2C}"/>
              </a:ext>
            </a:extLst>
          </p:cNvPr>
          <p:cNvSpPr>
            <a:spLocks noGrp="1"/>
          </p:cNvSpPr>
          <p:nvPr>
            <p:ph idx="1"/>
          </p:nvPr>
        </p:nvSpPr>
        <p:spPr>
          <a:xfrm>
            <a:off x="490818" y="1825625"/>
            <a:ext cx="5491768" cy="4351338"/>
          </a:xfrm>
        </p:spPr>
        <p:txBody>
          <a:bodyPr numCol="1" spcCol="0">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9">
            <a:extLst>
              <a:ext uri="{FF2B5EF4-FFF2-40B4-BE49-F238E27FC236}">
                <a16:creationId xmlns:a16="http://schemas.microsoft.com/office/drawing/2014/main" id="{918CD367-64AE-014C-9EE3-9257D77D716C}"/>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lvl1pPr algn="r">
              <a:defRPr sz="1200" b="0" i="0" baseline="0">
                <a:solidFill>
                  <a:schemeClr val="bg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
        <p:nvSpPr>
          <p:cNvPr id="6" name="Content Placeholder 2">
            <a:extLst>
              <a:ext uri="{FF2B5EF4-FFF2-40B4-BE49-F238E27FC236}">
                <a16:creationId xmlns:a16="http://schemas.microsoft.com/office/drawing/2014/main" id="{5C1DD3B7-C55C-B545-9CD2-739007E4F750}"/>
              </a:ext>
            </a:extLst>
          </p:cNvPr>
          <p:cNvSpPr>
            <a:spLocks noGrp="1"/>
          </p:cNvSpPr>
          <p:nvPr>
            <p:ph idx="14"/>
          </p:nvPr>
        </p:nvSpPr>
        <p:spPr>
          <a:xfrm>
            <a:off x="6166832" y="1825625"/>
            <a:ext cx="5491768" cy="4351338"/>
          </a:xfrm>
        </p:spPr>
        <p:txBody>
          <a:bodyPr numCol="1" spcCol="0">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a:extLst>
              <a:ext uri="{FF2B5EF4-FFF2-40B4-BE49-F238E27FC236}">
                <a16:creationId xmlns:a16="http://schemas.microsoft.com/office/drawing/2014/main" id="{A9CF6D1F-0F59-8D44-9FA9-EAD92AE3C846}"/>
              </a:ext>
            </a:extLst>
          </p:cNvPr>
          <p:cNvSpPr>
            <a:spLocks noGrp="1"/>
          </p:cNvSpPr>
          <p:nvPr>
            <p:ph type="body" sz="quarter" idx="13"/>
          </p:nvPr>
        </p:nvSpPr>
        <p:spPr>
          <a:xfrm>
            <a:off x="490818" y="1223963"/>
            <a:ext cx="11167782" cy="563648"/>
          </a:xfrm>
        </p:spPr>
        <p:txBody>
          <a:bodyPr>
            <a:normAutofit/>
          </a:bodyPr>
          <a:lstStyle>
            <a:lvl1pPr marL="0" indent="0">
              <a:buNone/>
              <a:defRPr sz="2000">
                <a:solidFill>
                  <a:schemeClr val="tx1">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1949246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head content half page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D0576-DC48-224D-BAC1-41B3E6F17F2C}"/>
              </a:ext>
            </a:extLst>
          </p:cNvPr>
          <p:cNvSpPr>
            <a:spLocks noGrp="1"/>
          </p:cNvSpPr>
          <p:nvPr>
            <p:ph idx="1"/>
          </p:nvPr>
        </p:nvSpPr>
        <p:spPr>
          <a:xfrm>
            <a:off x="490818" y="1825625"/>
            <a:ext cx="5491768" cy="4351338"/>
          </a:xfrm>
        </p:spPr>
        <p:txBody>
          <a:bodyPr numCol="1" spcCol="0">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9">
            <a:extLst>
              <a:ext uri="{FF2B5EF4-FFF2-40B4-BE49-F238E27FC236}">
                <a16:creationId xmlns:a16="http://schemas.microsoft.com/office/drawing/2014/main" id="{918CD367-64AE-014C-9EE3-9257D77D716C}"/>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lvl1pPr algn="r">
              <a:defRPr sz="1200" b="0" i="0" baseline="0">
                <a:solidFill>
                  <a:schemeClr val="bg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
        <p:nvSpPr>
          <p:cNvPr id="7" name="Text Placeholder 7">
            <a:extLst>
              <a:ext uri="{FF2B5EF4-FFF2-40B4-BE49-F238E27FC236}">
                <a16:creationId xmlns:a16="http://schemas.microsoft.com/office/drawing/2014/main" id="{A9CF6D1F-0F59-8D44-9FA9-EAD92AE3C846}"/>
              </a:ext>
            </a:extLst>
          </p:cNvPr>
          <p:cNvSpPr>
            <a:spLocks noGrp="1"/>
          </p:cNvSpPr>
          <p:nvPr>
            <p:ph type="body" sz="quarter" idx="13"/>
          </p:nvPr>
        </p:nvSpPr>
        <p:spPr>
          <a:xfrm>
            <a:off x="490818" y="1223963"/>
            <a:ext cx="5605182" cy="563648"/>
          </a:xfrm>
        </p:spPr>
        <p:txBody>
          <a:bodyPr>
            <a:normAutofit/>
          </a:bodyPr>
          <a:lstStyle>
            <a:lvl1pPr marL="0" indent="0">
              <a:buNone/>
              <a:defRPr sz="2000">
                <a:solidFill>
                  <a:schemeClr val="tx1">
                    <a:lumMod val="75000"/>
                  </a:schemeClr>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AA416F92-53DF-1A44-9F61-3C831E97CBD5}"/>
              </a:ext>
            </a:extLst>
          </p:cNvPr>
          <p:cNvSpPr>
            <a:spLocks noGrp="1" noChangeAspect="1"/>
          </p:cNvSpPr>
          <p:nvPr>
            <p:ph type="pic" sz="quarter" idx="14"/>
          </p:nvPr>
        </p:nvSpPr>
        <p:spPr>
          <a:xfrm>
            <a:off x="6092952" y="0"/>
            <a:ext cx="6090092" cy="6217920"/>
          </a:xfrm>
        </p:spPr>
        <p:txBody>
          <a:bodyPr/>
          <a:lstStyle/>
          <a:p>
            <a:r>
              <a:rPr lang="en-US"/>
              <a:t>Click icon to add picture</a:t>
            </a:r>
          </a:p>
        </p:txBody>
      </p:sp>
    </p:spTree>
    <p:extLst>
      <p:ext uri="{BB962C8B-B14F-4D97-AF65-F5344CB8AC3E}">
        <p14:creationId xmlns:p14="http://schemas.microsoft.com/office/powerpoint/2010/main" val="3313586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bleed photo behind headlin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E00996-BD33-A64C-9D23-494105C62CC2}"/>
              </a:ext>
            </a:extLst>
          </p:cNvPr>
          <p:cNvSpPr>
            <a:spLocks noGrp="1"/>
          </p:cNvSpPr>
          <p:nvPr>
            <p:ph type="pic" sz="quarter" idx="16" hasCustomPrompt="1"/>
          </p:nvPr>
        </p:nvSpPr>
        <p:spPr>
          <a:xfrm>
            <a:off x="0" y="0"/>
            <a:ext cx="12192000" cy="6223000"/>
          </a:xfrm>
        </p:spPr>
        <p:txBody>
          <a:bodyPr>
            <a:normAutofit/>
          </a:bodyPr>
          <a:lstStyle>
            <a:lvl1pPr marL="0" indent="0" algn="r">
              <a:buNone/>
              <a:defRPr sz="2800" b="1">
                <a:solidFill>
                  <a:schemeClr val="tx2"/>
                </a:solidFill>
              </a:defRPr>
            </a:lvl1pPr>
          </a:lstStyle>
          <a:p>
            <a:pPr lvl="0"/>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
        <p:nvSpPr>
          <p:cNvPr id="4" name="Slide Number Placeholder 3">
            <a:extLst>
              <a:ext uri="{FF2B5EF4-FFF2-40B4-BE49-F238E27FC236}">
                <a16:creationId xmlns:a16="http://schemas.microsoft.com/office/drawing/2014/main" id="{747CE62B-F01B-6245-8183-5525972A1ABF}"/>
              </a:ext>
            </a:extLst>
          </p:cNvPr>
          <p:cNvSpPr>
            <a:spLocks noGrp="1"/>
          </p:cNvSpPr>
          <p:nvPr>
            <p:ph type="sldNum" sz="quarter" idx="12"/>
          </p:nvPr>
        </p:nvSpPr>
        <p:spPr>
          <a:xfrm>
            <a:off x="9216193" y="6384427"/>
            <a:ext cx="2743200" cy="365125"/>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fld id="{04A298EB-291E-6D43-91C6-26D8BD96A5B3}" type="slidenum">
              <a:rPr lang="en-US" smtClean="0"/>
              <a:pPr/>
              <a:t>‹#›</a:t>
            </a:fld>
            <a:endParaRPr lang="en-US" dirty="0"/>
          </a:p>
        </p:txBody>
      </p:sp>
      <p:sp>
        <p:nvSpPr>
          <p:cNvPr id="6" name="Text Placeholder 2">
            <a:extLst>
              <a:ext uri="{FF2B5EF4-FFF2-40B4-BE49-F238E27FC236}">
                <a16:creationId xmlns:a16="http://schemas.microsoft.com/office/drawing/2014/main" id="{8766ACD4-50C7-8343-AA21-80D7B4DDE94A}"/>
              </a:ext>
            </a:extLst>
          </p:cNvPr>
          <p:cNvSpPr>
            <a:spLocks noGrp="1"/>
          </p:cNvSpPr>
          <p:nvPr>
            <p:ph type="body" sz="quarter" idx="15"/>
          </p:nvPr>
        </p:nvSpPr>
        <p:spPr>
          <a:xfrm>
            <a:off x="0" y="988142"/>
            <a:ext cx="3810000" cy="1371600"/>
          </a:xfrm>
          <a:solidFill>
            <a:schemeClr val="tx2">
              <a:alpha val="72000"/>
            </a:schemeClr>
          </a:solidFill>
        </p:spPr>
        <p:txBody>
          <a:bodyPr lIns="548640" rIns="274320" anchor="ctr">
            <a:normAutofit/>
          </a:bodyPr>
          <a:lstStyle>
            <a:lvl1pPr marL="0" indent="0">
              <a:buNone/>
              <a:defRPr sz="2000" b="1" i="0" cap="all"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0007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0ED7-49A4-FA46-990B-7DA00E1A47C4}"/>
              </a:ext>
            </a:extLst>
          </p:cNvPr>
          <p:cNvSpPr>
            <a:spLocks noGrp="1"/>
          </p:cNvSpPr>
          <p:nvPr>
            <p:ph type="title" hasCustomPrompt="1"/>
          </p:nvPr>
        </p:nvSpPr>
        <p:spPr>
          <a:xfrm>
            <a:off x="495300" y="1709738"/>
            <a:ext cx="11163300" cy="2522019"/>
          </a:xfrm>
        </p:spPr>
        <p:txBody>
          <a:bodyPr anchor="ctr" anchorCtr="0">
            <a:normAutofit/>
          </a:bodyPr>
          <a:lstStyle>
            <a:lvl1pPr algn="ctr">
              <a:defRPr sz="4500"/>
            </a:lvl1pPr>
          </a:lstStyle>
          <a:p>
            <a:r>
              <a:rPr lang="en-US" dirty="0"/>
              <a:t>CLICK TO EDIT MASTER TITLE STYLE</a:t>
            </a:r>
          </a:p>
        </p:txBody>
      </p:sp>
      <p:sp>
        <p:nvSpPr>
          <p:cNvPr id="3" name="Text Placeholder 2">
            <a:extLst>
              <a:ext uri="{FF2B5EF4-FFF2-40B4-BE49-F238E27FC236}">
                <a16:creationId xmlns:a16="http://schemas.microsoft.com/office/drawing/2014/main" id="{056B9883-867B-1B49-AEAD-ECEE59ABF6A5}"/>
              </a:ext>
            </a:extLst>
          </p:cNvPr>
          <p:cNvSpPr>
            <a:spLocks noGrp="1"/>
          </p:cNvSpPr>
          <p:nvPr>
            <p:ph type="body" idx="1"/>
          </p:nvPr>
        </p:nvSpPr>
        <p:spPr>
          <a:xfrm>
            <a:off x="495300" y="4235044"/>
            <a:ext cx="11163300" cy="1500187"/>
          </a:xfrm>
        </p:spPr>
        <p:txBody>
          <a:bodyPr>
            <a:normAutofit/>
          </a:bodyPr>
          <a:lstStyle>
            <a:lvl1pPr marL="0" indent="0" algn="ctr">
              <a:buNone/>
              <a:defRPr sz="18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9">
            <a:extLst>
              <a:ext uri="{FF2B5EF4-FFF2-40B4-BE49-F238E27FC236}">
                <a16:creationId xmlns:a16="http://schemas.microsoft.com/office/drawing/2014/main" id="{4D6764C7-FDCA-8943-81F6-F57AAF68FF79}"/>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lvl1pPr algn="r">
              <a:defRPr sz="1200" b="0" i="0" baseline="0">
                <a:solidFill>
                  <a:schemeClr val="tx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Tree>
    <p:extLst>
      <p:ext uri="{BB962C8B-B14F-4D97-AF65-F5344CB8AC3E}">
        <p14:creationId xmlns:p14="http://schemas.microsoft.com/office/powerpoint/2010/main" val="142591892"/>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3 column with image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CE62B-F01B-6245-8183-5525972A1ABF}"/>
              </a:ext>
            </a:extLst>
          </p:cNvPr>
          <p:cNvSpPr>
            <a:spLocks noGrp="1"/>
          </p:cNvSpPr>
          <p:nvPr>
            <p:ph type="sldNum" sz="quarter" idx="12"/>
          </p:nvPr>
        </p:nvSpPr>
        <p:spPr>
          <a:xfrm>
            <a:off x="9216193" y="6384427"/>
            <a:ext cx="2743200" cy="365125"/>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fld id="{04A298EB-291E-6D43-91C6-26D8BD96A5B3}" type="slidenum">
              <a:rPr lang="en-US" smtClean="0"/>
              <a:pPr/>
              <a:t>‹#›</a:t>
            </a:fld>
            <a:endParaRPr lang="en-US" dirty="0"/>
          </a:p>
        </p:txBody>
      </p:sp>
      <p:sp>
        <p:nvSpPr>
          <p:cNvPr id="2" name="Rectangle 1">
            <a:extLst>
              <a:ext uri="{FF2B5EF4-FFF2-40B4-BE49-F238E27FC236}">
                <a16:creationId xmlns:a16="http://schemas.microsoft.com/office/drawing/2014/main" id="{CE5833CB-3CB8-3A41-84C4-CD44342172E7}"/>
              </a:ext>
            </a:extLst>
          </p:cNvPr>
          <p:cNvSpPr/>
          <p:nvPr userDrawn="1"/>
        </p:nvSpPr>
        <p:spPr>
          <a:xfrm>
            <a:off x="495300"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220B2B-2B3F-B84D-A665-9DBEA324D981}"/>
              </a:ext>
            </a:extLst>
          </p:cNvPr>
          <p:cNvSpPr/>
          <p:nvPr userDrawn="1"/>
        </p:nvSpPr>
        <p:spPr>
          <a:xfrm>
            <a:off x="4393753"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3BFB86-9F3F-B645-A949-14D9A045035D}"/>
              </a:ext>
            </a:extLst>
          </p:cNvPr>
          <p:cNvSpPr/>
          <p:nvPr userDrawn="1"/>
        </p:nvSpPr>
        <p:spPr>
          <a:xfrm>
            <a:off x="8273878"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A77740F4-C507-2B4C-A9F2-C9D2C6014BE1}"/>
              </a:ext>
            </a:extLst>
          </p:cNvPr>
          <p:cNvSpPr>
            <a:spLocks noGrp="1"/>
          </p:cNvSpPr>
          <p:nvPr>
            <p:ph type="pic" sz="quarter" idx="13"/>
          </p:nvPr>
        </p:nvSpPr>
        <p:spPr>
          <a:xfrm>
            <a:off x="496021" y="0"/>
            <a:ext cx="3383280" cy="3054096"/>
          </a:xfrm>
        </p:spPr>
        <p:txBody>
          <a:bodyPr/>
          <a:lstStyle/>
          <a:p>
            <a:r>
              <a:rPr lang="en-US"/>
              <a:t>Click icon to add picture</a:t>
            </a:r>
          </a:p>
        </p:txBody>
      </p:sp>
      <p:sp>
        <p:nvSpPr>
          <p:cNvPr id="11" name="Picture Placeholder 4">
            <a:extLst>
              <a:ext uri="{FF2B5EF4-FFF2-40B4-BE49-F238E27FC236}">
                <a16:creationId xmlns:a16="http://schemas.microsoft.com/office/drawing/2014/main" id="{3CF80C7A-F6AC-C847-9867-913FE7F4204C}"/>
              </a:ext>
            </a:extLst>
          </p:cNvPr>
          <p:cNvSpPr>
            <a:spLocks noGrp="1"/>
          </p:cNvSpPr>
          <p:nvPr>
            <p:ph type="pic" sz="quarter" idx="14"/>
          </p:nvPr>
        </p:nvSpPr>
        <p:spPr>
          <a:xfrm>
            <a:off x="4394474" y="0"/>
            <a:ext cx="3383280" cy="3054096"/>
          </a:xfrm>
        </p:spPr>
        <p:txBody>
          <a:bodyPr/>
          <a:lstStyle/>
          <a:p>
            <a:r>
              <a:rPr lang="en-US"/>
              <a:t>Click icon to add picture</a:t>
            </a:r>
          </a:p>
        </p:txBody>
      </p:sp>
      <p:sp>
        <p:nvSpPr>
          <p:cNvPr id="12" name="Picture Placeholder 4">
            <a:extLst>
              <a:ext uri="{FF2B5EF4-FFF2-40B4-BE49-F238E27FC236}">
                <a16:creationId xmlns:a16="http://schemas.microsoft.com/office/drawing/2014/main" id="{06CB49CB-6E75-2445-94F2-684DD7BB71F1}"/>
              </a:ext>
            </a:extLst>
          </p:cNvPr>
          <p:cNvSpPr>
            <a:spLocks noGrp="1"/>
          </p:cNvSpPr>
          <p:nvPr>
            <p:ph type="pic" sz="quarter" idx="15"/>
          </p:nvPr>
        </p:nvSpPr>
        <p:spPr>
          <a:xfrm>
            <a:off x="8274599" y="0"/>
            <a:ext cx="3383280" cy="3054096"/>
          </a:xfrm>
        </p:spPr>
        <p:txBody>
          <a:bodyPr/>
          <a:lstStyle/>
          <a:p>
            <a:r>
              <a:rPr lang="en-US"/>
              <a:t>Click icon to add picture</a:t>
            </a:r>
            <a:endParaRPr lang="en-US" dirty="0"/>
          </a:p>
        </p:txBody>
      </p:sp>
      <p:sp>
        <p:nvSpPr>
          <p:cNvPr id="14" name="Text Placeholder 13">
            <a:extLst>
              <a:ext uri="{FF2B5EF4-FFF2-40B4-BE49-F238E27FC236}">
                <a16:creationId xmlns:a16="http://schemas.microsoft.com/office/drawing/2014/main" id="{3536C6D4-FB96-E842-9D5E-4210859155E3}"/>
              </a:ext>
            </a:extLst>
          </p:cNvPr>
          <p:cNvSpPr>
            <a:spLocks noGrp="1"/>
          </p:cNvSpPr>
          <p:nvPr>
            <p:ph type="body" sz="quarter" idx="16"/>
          </p:nvPr>
        </p:nvSpPr>
        <p:spPr>
          <a:xfrm>
            <a:off x="625561"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A813F4B-5398-8D47-9251-ACF47D9111A3}"/>
              </a:ext>
            </a:extLst>
          </p:cNvPr>
          <p:cNvSpPr>
            <a:spLocks noGrp="1"/>
          </p:cNvSpPr>
          <p:nvPr>
            <p:ph type="body" sz="quarter" idx="17"/>
          </p:nvPr>
        </p:nvSpPr>
        <p:spPr>
          <a:xfrm>
            <a:off x="4524014"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FF3EB9C3-E908-C142-80BB-CDB11FC359A4}"/>
              </a:ext>
            </a:extLst>
          </p:cNvPr>
          <p:cNvSpPr>
            <a:spLocks noGrp="1"/>
          </p:cNvSpPr>
          <p:nvPr>
            <p:ph type="body" sz="quarter" idx="18"/>
          </p:nvPr>
        </p:nvSpPr>
        <p:spPr>
          <a:xfrm>
            <a:off x="8404139"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BB4BE2AF-F9B3-484A-84CF-57F3B175CA8F}"/>
              </a:ext>
            </a:extLst>
          </p:cNvPr>
          <p:cNvSpPr>
            <a:spLocks noGrp="1"/>
          </p:cNvSpPr>
          <p:nvPr>
            <p:ph type="body" sz="quarter" idx="19"/>
          </p:nvPr>
        </p:nvSpPr>
        <p:spPr>
          <a:xfrm>
            <a:off x="625561"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F6E2E791-4779-9C41-B114-6E96ECE7C456}"/>
              </a:ext>
            </a:extLst>
          </p:cNvPr>
          <p:cNvSpPr>
            <a:spLocks noGrp="1"/>
          </p:cNvSpPr>
          <p:nvPr>
            <p:ph type="body" sz="quarter" idx="20"/>
          </p:nvPr>
        </p:nvSpPr>
        <p:spPr>
          <a:xfrm>
            <a:off x="4524014"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1B3E788A-209D-6E4D-8A82-CCFCCC6E4337}"/>
              </a:ext>
            </a:extLst>
          </p:cNvPr>
          <p:cNvSpPr>
            <a:spLocks noGrp="1"/>
          </p:cNvSpPr>
          <p:nvPr>
            <p:ph type="body" sz="quarter" idx="21"/>
          </p:nvPr>
        </p:nvSpPr>
        <p:spPr>
          <a:xfrm>
            <a:off x="8404139"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grpSp>
        <p:nvGrpSpPr>
          <p:cNvPr id="3" name="Group 2">
            <a:extLst>
              <a:ext uri="{FF2B5EF4-FFF2-40B4-BE49-F238E27FC236}">
                <a16:creationId xmlns:a16="http://schemas.microsoft.com/office/drawing/2014/main" id="{F279063F-93E5-0244-A217-4D0E5B8C005B}"/>
              </a:ext>
            </a:extLst>
          </p:cNvPr>
          <p:cNvGrpSpPr/>
          <p:nvPr userDrawn="1"/>
        </p:nvGrpSpPr>
        <p:grpSpPr>
          <a:xfrm>
            <a:off x="1844761" y="3200400"/>
            <a:ext cx="685800" cy="685800"/>
            <a:chOff x="1844761" y="3124200"/>
            <a:chExt cx="685800" cy="685800"/>
          </a:xfrm>
        </p:grpSpPr>
        <p:sp>
          <p:nvSpPr>
            <p:cNvPr id="22" name="Oval 21">
              <a:extLst>
                <a:ext uri="{FF2B5EF4-FFF2-40B4-BE49-F238E27FC236}">
                  <a16:creationId xmlns:a16="http://schemas.microsoft.com/office/drawing/2014/main" id="{E233EED6-A053-864B-BF98-DE5BEF22BA54}"/>
                </a:ext>
              </a:extLst>
            </p:cNvPr>
            <p:cNvSpPr/>
            <p:nvPr userDrawn="1"/>
          </p:nvSpPr>
          <p:spPr>
            <a:xfrm>
              <a:off x="1844761"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E047760-6CB3-8041-899E-68FF9CB28EC6}"/>
                </a:ext>
              </a:extLst>
            </p:cNvPr>
            <p:cNvSpPr txBox="1"/>
            <p:nvPr userDrawn="1"/>
          </p:nvSpPr>
          <p:spPr>
            <a:xfrm>
              <a:off x="1844761"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1</a:t>
              </a:r>
            </a:p>
          </p:txBody>
        </p:sp>
      </p:grpSp>
      <p:grpSp>
        <p:nvGrpSpPr>
          <p:cNvPr id="8" name="Group 7">
            <a:extLst>
              <a:ext uri="{FF2B5EF4-FFF2-40B4-BE49-F238E27FC236}">
                <a16:creationId xmlns:a16="http://schemas.microsoft.com/office/drawing/2014/main" id="{39BAAA37-FBD2-2A4E-A629-AA8322A23828}"/>
              </a:ext>
            </a:extLst>
          </p:cNvPr>
          <p:cNvGrpSpPr/>
          <p:nvPr userDrawn="1"/>
        </p:nvGrpSpPr>
        <p:grpSpPr>
          <a:xfrm>
            <a:off x="5743214" y="3200400"/>
            <a:ext cx="685800" cy="685800"/>
            <a:chOff x="5743214" y="3124200"/>
            <a:chExt cx="685800" cy="685800"/>
          </a:xfrm>
        </p:grpSpPr>
        <p:sp>
          <p:nvSpPr>
            <p:cNvPr id="23" name="Oval 22">
              <a:extLst>
                <a:ext uri="{FF2B5EF4-FFF2-40B4-BE49-F238E27FC236}">
                  <a16:creationId xmlns:a16="http://schemas.microsoft.com/office/drawing/2014/main" id="{441BD5B8-A770-AB42-9ADE-712A0CFA04B7}"/>
                </a:ext>
              </a:extLst>
            </p:cNvPr>
            <p:cNvSpPr/>
            <p:nvPr userDrawn="1"/>
          </p:nvSpPr>
          <p:spPr>
            <a:xfrm>
              <a:off x="5743214"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572B93B-38E9-5946-B43F-6723451C3B83}"/>
                </a:ext>
              </a:extLst>
            </p:cNvPr>
            <p:cNvSpPr txBox="1"/>
            <p:nvPr userDrawn="1"/>
          </p:nvSpPr>
          <p:spPr>
            <a:xfrm>
              <a:off x="5743214"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2</a:t>
              </a:r>
            </a:p>
          </p:txBody>
        </p:sp>
      </p:grpSp>
      <p:grpSp>
        <p:nvGrpSpPr>
          <p:cNvPr id="9" name="Group 8">
            <a:extLst>
              <a:ext uri="{FF2B5EF4-FFF2-40B4-BE49-F238E27FC236}">
                <a16:creationId xmlns:a16="http://schemas.microsoft.com/office/drawing/2014/main" id="{E4FC24C5-25B0-974B-9FB5-AA9086BD20FA}"/>
              </a:ext>
            </a:extLst>
          </p:cNvPr>
          <p:cNvGrpSpPr/>
          <p:nvPr userDrawn="1"/>
        </p:nvGrpSpPr>
        <p:grpSpPr>
          <a:xfrm>
            <a:off x="9623339" y="3200400"/>
            <a:ext cx="685800" cy="685800"/>
            <a:chOff x="9623339" y="3124200"/>
            <a:chExt cx="685800" cy="685800"/>
          </a:xfrm>
        </p:grpSpPr>
        <p:sp>
          <p:nvSpPr>
            <p:cNvPr id="24" name="Oval 23">
              <a:extLst>
                <a:ext uri="{FF2B5EF4-FFF2-40B4-BE49-F238E27FC236}">
                  <a16:creationId xmlns:a16="http://schemas.microsoft.com/office/drawing/2014/main" id="{BAD3B535-6632-D44B-A76A-A1F7EEC46275}"/>
                </a:ext>
              </a:extLst>
            </p:cNvPr>
            <p:cNvSpPr/>
            <p:nvPr userDrawn="1"/>
          </p:nvSpPr>
          <p:spPr>
            <a:xfrm>
              <a:off x="9623339"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E3DD0C6-CAE1-5D46-BBE1-E75DCAA0CF37}"/>
                </a:ext>
              </a:extLst>
            </p:cNvPr>
            <p:cNvSpPr txBox="1"/>
            <p:nvPr userDrawn="1"/>
          </p:nvSpPr>
          <p:spPr>
            <a:xfrm>
              <a:off x="9623339"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284704185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3 column with image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CE62B-F01B-6245-8183-5525972A1ABF}"/>
              </a:ext>
            </a:extLst>
          </p:cNvPr>
          <p:cNvSpPr>
            <a:spLocks noGrp="1"/>
          </p:cNvSpPr>
          <p:nvPr>
            <p:ph type="sldNum" sz="quarter" idx="12"/>
          </p:nvPr>
        </p:nvSpPr>
        <p:spPr>
          <a:xfrm>
            <a:off x="9216193" y="6384427"/>
            <a:ext cx="2743200" cy="365125"/>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fld id="{04A298EB-291E-6D43-91C6-26D8BD96A5B3}" type="slidenum">
              <a:rPr lang="en-US" smtClean="0"/>
              <a:pPr/>
              <a:t>‹#›</a:t>
            </a:fld>
            <a:endParaRPr lang="en-US" dirty="0"/>
          </a:p>
        </p:txBody>
      </p:sp>
      <p:sp>
        <p:nvSpPr>
          <p:cNvPr id="2" name="Rectangle 1">
            <a:extLst>
              <a:ext uri="{FF2B5EF4-FFF2-40B4-BE49-F238E27FC236}">
                <a16:creationId xmlns:a16="http://schemas.microsoft.com/office/drawing/2014/main" id="{CE5833CB-3CB8-3A41-84C4-CD44342172E7}"/>
              </a:ext>
            </a:extLst>
          </p:cNvPr>
          <p:cNvSpPr/>
          <p:nvPr userDrawn="1"/>
        </p:nvSpPr>
        <p:spPr>
          <a:xfrm>
            <a:off x="495300"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220B2B-2B3F-B84D-A665-9DBEA324D981}"/>
              </a:ext>
            </a:extLst>
          </p:cNvPr>
          <p:cNvSpPr/>
          <p:nvPr userDrawn="1"/>
        </p:nvSpPr>
        <p:spPr>
          <a:xfrm>
            <a:off x="4393753"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3BFB86-9F3F-B645-A949-14D9A045035D}"/>
              </a:ext>
            </a:extLst>
          </p:cNvPr>
          <p:cNvSpPr/>
          <p:nvPr userDrawn="1"/>
        </p:nvSpPr>
        <p:spPr>
          <a:xfrm>
            <a:off x="8273878" y="3048000"/>
            <a:ext cx="3384722" cy="31715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3536C6D4-FB96-E842-9D5E-4210859155E3}"/>
              </a:ext>
            </a:extLst>
          </p:cNvPr>
          <p:cNvSpPr>
            <a:spLocks noGrp="1"/>
          </p:cNvSpPr>
          <p:nvPr>
            <p:ph type="body" sz="quarter" idx="16"/>
          </p:nvPr>
        </p:nvSpPr>
        <p:spPr>
          <a:xfrm>
            <a:off x="625561"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A813F4B-5398-8D47-9251-ACF47D9111A3}"/>
              </a:ext>
            </a:extLst>
          </p:cNvPr>
          <p:cNvSpPr>
            <a:spLocks noGrp="1"/>
          </p:cNvSpPr>
          <p:nvPr>
            <p:ph type="body" sz="quarter" idx="17"/>
          </p:nvPr>
        </p:nvSpPr>
        <p:spPr>
          <a:xfrm>
            <a:off x="4524014"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FF3EB9C3-E908-C142-80BB-CDB11FC359A4}"/>
              </a:ext>
            </a:extLst>
          </p:cNvPr>
          <p:cNvSpPr>
            <a:spLocks noGrp="1"/>
          </p:cNvSpPr>
          <p:nvPr>
            <p:ph type="body" sz="quarter" idx="18"/>
          </p:nvPr>
        </p:nvSpPr>
        <p:spPr>
          <a:xfrm>
            <a:off x="8404139" y="3962400"/>
            <a:ext cx="3124200"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BB4BE2AF-F9B3-484A-84CF-57F3B175CA8F}"/>
              </a:ext>
            </a:extLst>
          </p:cNvPr>
          <p:cNvSpPr>
            <a:spLocks noGrp="1"/>
          </p:cNvSpPr>
          <p:nvPr>
            <p:ph type="body" sz="quarter" idx="19"/>
          </p:nvPr>
        </p:nvSpPr>
        <p:spPr>
          <a:xfrm>
            <a:off x="625561"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F6E2E791-4779-9C41-B114-6E96ECE7C456}"/>
              </a:ext>
            </a:extLst>
          </p:cNvPr>
          <p:cNvSpPr>
            <a:spLocks noGrp="1"/>
          </p:cNvSpPr>
          <p:nvPr>
            <p:ph type="body" sz="quarter" idx="20"/>
          </p:nvPr>
        </p:nvSpPr>
        <p:spPr>
          <a:xfrm>
            <a:off x="4524014"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1B3E788A-209D-6E4D-8A82-CCFCCC6E4337}"/>
              </a:ext>
            </a:extLst>
          </p:cNvPr>
          <p:cNvSpPr>
            <a:spLocks noGrp="1"/>
          </p:cNvSpPr>
          <p:nvPr>
            <p:ph type="body" sz="quarter" idx="21"/>
          </p:nvPr>
        </p:nvSpPr>
        <p:spPr>
          <a:xfrm>
            <a:off x="8404139" y="4495800"/>
            <a:ext cx="3124200" cy="16764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grpSp>
        <p:nvGrpSpPr>
          <p:cNvPr id="3" name="Group 2">
            <a:extLst>
              <a:ext uri="{FF2B5EF4-FFF2-40B4-BE49-F238E27FC236}">
                <a16:creationId xmlns:a16="http://schemas.microsoft.com/office/drawing/2014/main" id="{F279063F-93E5-0244-A217-4D0E5B8C005B}"/>
              </a:ext>
            </a:extLst>
          </p:cNvPr>
          <p:cNvGrpSpPr/>
          <p:nvPr userDrawn="1"/>
        </p:nvGrpSpPr>
        <p:grpSpPr>
          <a:xfrm>
            <a:off x="1844761" y="3200400"/>
            <a:ext cx="685800" cy="685800"/>
            <a:chOff x="1844761" y="3124200"/>
            <a:chExt cx="685800" cy="685800"/>
          </a:xfrm>
        </p:grpSpPr>
        <p:sp>
          <p:nvSpPr>
            <p:cNvPr id="22" name="Oval 21">
              <a:extLst>
                <a:ext uri="{FF2B5EF4-FFF2-40B4-BE49-F238E27FC236}">
                  <a16:creationId xmlns:a16="http://schemas.microsoft.com/office/drawing/2014/main" id="{E233EED6-A053-864B-BF98-DE5BEF22BA54}"/>
                </a:ext>
              </a:extLst>
            </p:cNvPr>
            <p:cNvSpPr/>
            <p:nvPr userDrawn="1"/>
          </p:nvSpPr>
          <p:spPr>
            <a:xfrm>
              <a:off x="1844761"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E047760-6CB3-8041-899E-68FF9CB28EC6}"/>
                </a:ext>
              </a:extLst>
            </p:cNvPr>
            <p:cNvSpPr txBox="1"/>
            <p:nvPr userDrawn="1"/>
          </p:nvSpPr>
          <p:spPr>
            <a:xfrm>
              <a:off x="1844761"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1</a:t>
              </a:r>
            </a:p>
          </p:txBody>
        </p:sp>
      </p:grpSp>
      <p:grpSp>
        <p:nvGrpSpPr>
          <p:cNvPr id="8" name="Group 7">
            <a:extLst>
              <a:ext uri="{FF2B5EF4-FFF2-40B4-BE49-F238E27FC236}">
                <a16:creationId xmlns:a16="http://schemas.microsoft.com/office/drawing/2014/main" id="{39BAAA37-FBD2-2A4E-A629-AA8322A23828}"/>
              </a:ext>
            </a:extLst>
          </p:cNvPr>
          <p:cNvGrpSpPr/>
          <p:nvPr userDrawn="1"/>
        </p:nvGrpSpPr>
        <p:grpSpPr>
          <a:xfrm>
            <a:off x="5743214" y="3200400"/>
            <a:ext cx="685800" cy="685800"/>
            <a:chOff x="5743214" y="3124200"/>
            <a:chExt cx="685800" cy="685800"/>
          </a:xfrm>
        </p:grpSpPr>
        <p:sp>
          <p:nvSpPr>
            <p:cNvPr id="23" name="Oval 22">
              <a:extLst>
                <a:ext uri="{FF2B5EF4-FFF2-40B4-BE49-F238E27FC236}">
                  <a16:creationId xmlns:a16="http://schemas.microsoft.com/office/drawing/2014/main" id="{441BD5B8-A770-AB42-9ADE-712A0CFA04B7}"/>
                </a:ext>
              </a:extLst>
            </p:cNvPr>
            <p:cNvSpPr/>
            <p:nvPr userDrawn="1"/>
          </p:nvSpPr>
          <p:spPr>
            <a:xfrm>
              <a:off x="5743214"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572B93B-38E9-5946-B43F-6723451C3B83}"/>
                </a:ext>
              </a:extLst>
            </p:cNvPr>
            <p:cNvSpPr txBox="1"/>
            <p:nvPr userDrawn="1"/>
          </p:nvSpPr>
          <p:spPr>
            <a:xfrm>
              <a:off x="5743214"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2</a:t>
              </a:r>
            </a:p>
          </p:txBody>
        </p:sp>
      </p:grpSp>
      <p:grpSp>
        <p:nvGrpSpPr>
          <p:cNvPr id="9" name="Group 8">
            <a:extLst>
              <a:ext uri="{FF2B5EF4-FFF2-40B4-BE49-F238E27FC236}">
                <a16:creationId xmlns:a16="http://schemas.microsoft.com/office/drawing/2014/main" id="{E4FC24C5-25B0-974B-9FB5-AA9086BD20FA}"/>
              </a:ext>
            </a:extLst>
          </p:cNvPr>
          <p:cNvGrpSpPr/>
          <p:nvPr userDrawn="1"/>
        </p:nvGrpSpPr>
        <p:grpSpPr>
          <a:xfrm>
            <a:off x="9623339" y="3200400"/>
            <a:ext cx="685800" cy="685800"/>
            <a:chOff x="9623339" y="3124200"/>
            <a:chExt cx="685800" cy="685800"/>
          </a:xfrm>
        </p:grpSpPr>
        <p:sp>
          <p:nvSpPr>
            <p:cNvPr id="24" name="Oval 23">
              <a:extLst>
                <a:ext uri="{FF2B5EF4-FFF2-40B4-BE49-F238E27FC236}">
                  <a16:creationId xmlns:a16="http://schemas.microsoft.com/office/drawing/2014/main" id="{BAD3B535-6632-D44B-A76A-A1F7EEC46275}"/>
                </a:ext>
              </a:extLst>
            </p:cNvPr>
            <p:cNvSpPr/>
            <p:nvPr userDrawn="1"/>
          </p:nvSpPr>
          <p:spPr>
            <a:xfrm>
              <a:off x="9623339" y="3124200"/>
              <a:ext cx="685800" cy="685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E3DD0C6-CAE1-5D46-BBE1-E75DCAA0CF37}"/>
                </a:ext>
              </a:extLst>
            </p:cNvPr>
            <p:cNvSpPr txBox="1"/>
            <p:nvPr userDrawn="1"/>
          </p:nvSpPr>
          <p:spPr>
            <a:xfrm>
              <a:off x="9623339" y="3236268"/>
              <a:ext cx="685800" cy="461665"/>
            </a:xfrm>
            <a:prstGeom prst="rect">
              <a:avLst/>
            </a:prstGeom>
            <a:noFill/>
          </p:spPr>
          <p:txBody>
            <a:bodyPr wrap="square" rtlCol="0">
              <a:spAutoFit/>
            </a:bodyPr>
            <a:lstStyle/>
            <a:p>
              <a:pPr algn="ctr"/>
              <a:r>
                <a:rPr lang="en-US" sz="2400" b="1" i="0" dirty="0">
                  <a:solidFill>
                    <a:schemeClr val="accent1"/>
                  </a:solidFill>
                  <a:latin typeface="Arial" panose="020B0604020202020204" pitchFamily="34" charset="0"/>
                  <a:cs typeface="Arial" panose="020B0604020202020204" pitchFamily="34" charset="0"/>
                </a:rPr>
                <a:t>3</a:t>
              </a:r>
            </a:p>
          </p:txBody>
        </p:sp>
      </p:grpSp>
      <p:sp>
        <p:nvSpPr>
          <p:cNvPr id="28" name="Title 1">
            <a:extLst>
              <a:ext uri="{FF2B5EF4-FFF2-40B4-BE49-F238E27FC236}">
                <a16:creationId xmlns:a16="http://schemas.microsoft.com/office/drawing/2014/main" id="{58B59B66-78F2-D14E-9A8D-21519DC776BD}"/>
              </a:ext>
            </a:extLst>
          </p:cNvPr>
          <p:cNvSpPr>
            <a:spLocks noGrp="1"/>
          </p:cNvSpPr>
          <p:nvPr>
            <p:ph type="title" hasCustomPrompt="1"/>
          </p:nvPr>
        </p:nvSpPr>
        <p:spPr>
          <a:xfrm>
            <a:off x="490818" y="365126"/>
            <a:ext cx="11167782" cy="824940"/>
          </a:xfrm>
        </p:spPr>
        <p:txBody>
          <a:bodyPr/>
          <a:lstStyle/>
          <a:p>
            <a:r>
              <a:rPr lang="en-US" dirty="0"/>
              <a:t>CLICK TO EDIT MASTER TITLE STYLE</a:t>
            </a:r>
          </a:p>
        </p:txBody>
      </p:sp>
      <p:sp>
        <p:nvSpPr>
          <p:cNvPr id="29" name="Text Placeholder 7">
            <a:extLst>
              <a:ext uri="{FF2B5EF4-FFF2-40B4-BE49-F238E27FC236}">
                <a16:creationId xmlns:a16="http://schemas.microsoft.com/office/drawing/2014/main" id="{3FB367CF-D12E-1048-ADB5-5175CFFFE108}"/>
              </a:ext>
            </a:extLst>
          </p:cNvPr>
          <p:cNvSpPr>
            <a:spLocks noGrp="1"/>
          </p:cNvSpPr>
          <p:nvPr>
            <p:ph type="body" sz="quarter" idx="13"/>
          </p:nvPr>
        </p:nvSpPr>
        <p:spPr>
          <a:xfrm>
            <a:off x="490818" y="1223963"/>
            <a:ext cx="11167782" cy="563648"/>
          </a:xfrm>
        </p:spPr>
        <p:txBody>
          <a:bodyPr>
            <a:normAutofit/>
          </a:bodyPr>
          <a:lstStyle>
            <a:lvl1pPr marL="0" indent="0">
              <a:buNone/>
              <a:defRPr sz="2000">
                <a:solidFill>
                  <a:schemeClr val="tx1">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344051617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4 column with images">
    <p:spTree>
      <p:nvGrpSpPr>
        <p:cNvPr id="1" name=""/>
        <p:cNvGrpSpPr/>
        <p:nvPr/>
      </p:nvGrpSpPr>
      <p:grpSpPr>
        <a:xfrm>
          <a:off x="0" y="0"/>
          <a:ext cx="0" cy="0"/>
          <a:chOff x="0" y="0"/>
          <a:chExt cx="0" cy="0"/>
        </a:xfrm>
      </p:grpSpPr>
      <p:sp>
        <p:nvSpPr>
          <p:cNvPr id="42" name="Picture Placeholder 6">
            <a:extLst>
              <a:ext uri="{FF2B5EF4-FFF2-40B4-BE49-F238E27FC236}">
                <a16:creationId xmlns:a16="http://schemas.microsoft.com/office/drawing/2014/main" id="{BB0A74E8-5D25-DA43-8271-0B644E8D5E51}"/>
              </a:ext>
            </a:extLst>
          </p:cNvPr>
          <p:cNvSpPr>
            <a:spLocks noGrp="1"/>
          </p:cNvSpPr>
          <p:nvPr>
            <p:ph type="pic" sz="quarter" idx="29" hasCustomPrompt="1"/>
          </p:nvPr>
        </p:nvSpPr>
        <p:spPr>
          <a:xfrm>
            <a:off x="495300" y="885568"/>
            <a:ext cx="2487168" cy="2362200"/>
          </a:xfrm>
          <a:solidFill>
            <a:schemeClr val="bg2"/>
          </a:solidFill>
        </p:spPr>
        <p:txBody>
          <a:bodyPr>
            <a:normAutofit/>
          </a:bodyPr>
          <a:lstStyle>
            <a:lvl1pPr marL="0" indent="0" algn="ctr">
              <a:buNone/>
              <a:defRPr sz="1600" b="0">
                <a:solidFill>
                  <a:schemeClr val="tx2"/>
                </a:solidFill>
              </a:defRPr>
            </a:lvl1pPr>
          </a:lstStyle>
          <a:p>
            <a:pPr lvl="0"/>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
        <p:nvSpPr>
          <p:cNvPr id="4" name="Slide Number Placeholder 3">
            <a:extLst>
              <a:ext uri="{FF2B5EF4-FFF2-40B4-BE49-F238E27FC236}">
                <a16:creationId xmlns:a16="http://schemas.microsoft.com/office/drawing/2014/main" id="{747CE62B-F01B-6245-8183-5525972A1ABF}"/>
              </a:ext>
            </a:extLst>
          </p:cNvPr>
          <p:cNvSpPr>
            <a:spLocks noGrp="1"/>
          </p:cNvSpPr>
          <p:nvPr>
            <p:ph type="sldNum" sz="quarter" idx="12"/>
          </p:nvPr>
        </p:nvSpPr>
        <p:spPr>
          <a:xfrm>
            <a:off x="9216193" y="6384427"/>
            <a:ext cx="2743200" cy="365125"/>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fld id="{04A298EB-291E-6D43-91C6-26D8BD96A5B3}" type="slidenum">
              <a:rPr lang="en-US" smtClean="0"/>
              <a:pPr/>
              <a:t>‹#›</a:t>
            </a:fld>
            <a:endParaRPr lang="en-US" dirty="0"/>
          </a:p>
        </p:txBody>
      </p:sp>
      <p:sp>
        <p:nvSpPr>
          <p:cNvPr id="2" name="Rectangle 1">
            <a:extLst>
              <a:ext uri="{FF2B5EF4-FFF2-40B4-BE49-F238E27FC236}">
                <a16:creationId xmlns:a16="http://schemas.microsoft.com/office/drawing/2014/main" id="{CE5833CB-3CB8-3A41-84C4-CD44342172E7}"/>
              </a:ext>
            </a:extLst>
          </p:cNvPr>
          <p:cNvSpPr/>
          <p:nvPr userDrawn="1"/>
        </p:nvSpPr>
        <p:spPr>
          <a:xfrm>
            <a:off x="495301" y="3200400"/>
            <a:ext cx="2490188" cy="23333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220B2B-2B3F-B84D-A665-9DBEA324D981}"/>
              </a:ext>
            </a:extLst>
          </p:cNvPr>
          <p:cNvSpPr/>
          <p:nvPr userDrawn="1"/>
        </p:nvSpPr>
        <p:spPr>
          <a:xfrm>
            <a:off x="3386338" y="3200400"/>
            <a:ext cx="2490188" cy="23333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3BFB86-9F3F-B645-A949-14D9A045035D}"/>
              </a:ext>
            </a:extLst>
          </p:cNvPr>
          <p:cNvSpPr/>
          <p:nvPr userDrawn="1"/>
        </p:nvSpPr>
        <p:spPr>
          <a:xfrm>
            <a:off x="9168412" y="3200400"/>
            <a:ext cx="2490188" cy="23333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3536C6D4-FB96-E842-9D5E-4210859155E3}"/>
              </a:ext>
            </a:extLst>
          </p:cNvPr>
          <p:cNvSpPr>
            <a:spLocks noGrp="1"/>
          </p:cNvSpPr>
          <p:nvPr>
            <p:ph type="body" sz="quarter" idx="16"/>
          </p:nvPr>
        </p:nvSpPr>
        <p:spPr>
          <a:xfrm>
            <a:off x="605376" y="3352800"/>
            <a:ext cx="2270039"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BB4BE2AF-F9B3-484A-84CF-57F3B175CA8F}"/>
              </a:ext>
            </a:extLst>
          </p:cNvPr>
          <p:cNvSpPr>
            <a:spLocks noGrp="1"/>
          </p:cNvSpPr>
          <p:nvPr>
            <p:ph type="body" sz="quarter" idx="19"/>
          </p:nvPr>
        </p:nvSpPr>
        <p:spPr>
          <a:xfrm>
            <a:off x="605376" y="3886200"/>
            <a:ext cx="2270039" cy="16002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28" name="Rectangle 27">
            <a:extLst>
              <a:ext uri="{FF2B5EF4-FFF2-40B4-BE49-F238E27FC236}">
                <a16:creationId xmlns:a16="http://schemas.microsoft.com/office/drawing/2014/main" id="{D0700622-61F1-404F-9BAB-2CDDC9814016}"/>
              </a:ext>
            </a:extLst>
          </p:cNvPr>
          <p:cNvSpPr/>
          <p:nvPr userDrawn="1"/>
        </p:nvSpPr>
        <p:spPr>
          <a:xfrm>
            <a:off x="6277375" y="3200400"/>
            <a:ext cx="2490188" cy="23333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13">
            <a:extLst>
              <a:ext uri="{FF2B5EF4-FFF2-40B4-BE49-F238E27FC236}">
                <a16:creationId xmlns:a16="http://schemas.microsoft.com/office/drawing/2014/main" id="{C9CEB717-A1BB-F944-A5D3-F2200D87D947}"/>
              </a:ext>
            </a:extLst>
          </p:cNvPr>
          <p:cNvSpPr>
            <a:spLocks noGrp="1"/>
          </p:cNvSpPr>
          <p:nvPr>
            <p:ph type="body" sz="quarter" idx="23"/>
          </p:nvPr>
        </p:nvSpPr>
        <p:spPr>
          <a:xfrm>
            <a:off x="3496413" y="3352800"/>
            <a:ext cx="2270039"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31" name="Text Placeholder 17">
            <a:extLst>
              <a:ext uri="{FF2B5EF4-FFF2-40B4-BE49-F238E27FC236}">
                <a16:creationId xmlns:a16="http://schemas.microsoft.com/office/drawing/2014/main" id="{97978F69-ACEB-3448-890C-F0B9D90B735B}"/>
              </a:ext>
            </a:extLst>
          </p:cNvPr>
          <p:cNvSpPr>
            <a:spLocks noGrp="1"/>
          </p:cNvSpPr>
          <p:nvPr>
            <p:ph type="body" sz="quarter" idx="24"/>
          </p:nvPr>
        </p:nvSpPr>
        <p:spPr>
          <a:xfrm>
            <a:off x="3496413" y="3886200"/>
            <a:ext cx="2270039" cy="16002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32" name="Text Placeholder 13">
            <a:extLst>
              <a:ext uri="{FF2B5EF4-FFF2-40B4-BE49-F238E27FC236}">
                <a16:creationId xmlns:a16="http://schemas.microsoft.com/office/drawing/2014/main" id="{0B92992F-91BB-7E44-8B7B-E66D9BDD8671}"/>
              </a:ext>
            </a:extLst>
          </p:cNvPr>
          <p:cNvSpPr>
            <a:spLocks noGrp="1"/>
          </p:cNvSpPr>
          <p:nvPr>
            <p:ph type="body" sz="quarter" idx="25"/>
          </p:nvPr>
        </p:nvSpPr>
        <p:spPr>
          <a:xfrm>
            <a:off x="6387450" y="3352800"/>
            <a:ext cx="2270039"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33" name="Text Placeholder 17">
            <a:extLst>
              <a:ext uri="{FF2B5EF4-FFF2-40B4-BE49-F238E27FC236}">
                <a16:creationId xmlns:a16="http://schemas.microsoft.com/office/drawing/2014/main" id="{01BA0045-6CF5-0940-B9C1-4DABC6E96C88}"/>
              </a:ext>
            </a:extLst>
          </p:cNvPr>
          <p:cNvSpPr>
            <a:spLocks noGrp="1"/>
          </p:cNvSpPr>
          <p:nvPr>
            <p:ph type="body" sz="quarter" idx="26"/>
          </p:nvPr>
        </p:nvSpPr>
        <p:spPr>
          <a:xfrm>
            <a:off x="6387450" y="3886200"/>
            <a:ext cx="2270039" cy="16002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34" name="Text Placeholder 13">
            <a:extLst>
              <a:ext uri="{FF2B5EF4-FFF2-40B4-BE49-F238E27FC236}">
                <a16:creationId xmlns:a16="http://schemas.microsoft.com/office/drawing/2014/main" id="{197C5BB0-B25D-124D-829D-0A7BABB74C9C}"/>
              </a:ext>
            </a:extLst>
          </p:cNvPr>
          <p:cNvSpPr>
            <a:spLocks noGrp="1"/>
          </p:cNvSpPr>
          <p:nvPr>
            <p:ph type="body" sz="quarter" idx="27"/>
          </p:nvPr>
        </p:nvSpPr>
        <p:spPr>
          <a:xfrm>
            <a:off x="9278487" y="3352800"/>
            <a:ext cx="2270039" cy="457200"/>
          </a:xfrm>
        </p:spPr>
        <p:txBody>
          <a:bodyPr>
            <a:normAutofit/>
          </a:bodyPr>
          <a:lstStyle>
            <a:lvl1pPr marL="0" indent="0">
              <a:buNone/>
              <a:defRPr sz="1400" b="1" i="0" cap="all" baseline="0">
                <a:solidFill>
                  <a:schemeClr val="tx1">
                    <a:lumMod val="50000"/>
                  </a:schemeClr>
                </a:solidFill>
              </a:defRPr>
            </a:lvl1pPr>
          </a:lstStyle>
          <a:p>
            <a:pPr lvl="0"/>
            <a:r>
              <a:rPr lang="en-US"/>
              <a:t>Click to edit Master text styles</a:t>
            </a:r>
          </a:p>
        </p:txBody>
      </p:sp>
      <p:sp>
        <p:nvSpPr>
          <p:cNvPr id="35" name="Text Placeholder 17">
            <a:extLst>
              <a:ext uri="{FF2B5EF4-FFF2-40B4-BE49-F238E27FC236}">
                <a16:creationId xmlns:a16="http://schemas.microsoft.com/office/drawing/2014/main" id="{9B012229-AE11-AC4B-BF38-CC44FA3BC870}"/>
              </a:ext>
            </a:extLst>
          </p:cNvPr>
          <p:cNvSpPr>
            <a:spLocks noGrp="1"/>
          </p:cNvSpPr>
          <p:nvPr>
            <p:ph type="body" sz="quarter" idx="28"/>
          </p:nvPr>
        </p:nvSpPr>
        <p:spPr>
          <a:xfrm>
            <a:off x="9278487" y="3886200"/>
            <a:ext cx="2270039" cy="1600200"/>
          </a:xfrm>
        </p:spPr>
        <p:txBody>
          <a:bodyPr>
            <a:normAutofit/>
          </a:bodyPr>
          <a:lstStyle>
            <a:lvl1pPr marL="0" indent="0">
              <a:buNone/>
              <a:defRPr sz="1200">
                <a:solidFill>
                  <a:schemeClr val="tx1">
                    <a:lumMod val="50000"/>
                  </a:schemeClr>
                </a:solidFill>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2A8E896D-1888-4944-997F-E451C59CEF26}"/>
              </a:ext>
            </a:extLst>
          </p:cNvPr>
          <p:cNvSpPr>
            <a:spLocks noGrp="1"/>
          </p:cNvSpPr>
          <p:nvPr>
            <p:ph sz="quarter" idx="32" hasCustomPrompt="1"/>
          </p:nvPr>
        </p:nvSpPr>
        <p:spPr>
          <a:xfrm>
            <a:off x="1371600" y="2286000"/>
            <a:ext cx="685800" cy="685800"/>
          </a:xfrm>
          <a:prstGeom prst="ellipse">
            <a:avLst/>
          </a:prstGeom>
          <a:ln w="25400">
            <a:solidFill>
              <a:schemeClr val="bg1"/>
            </a:solidFill>
          </a:ln>
        </p:spPr>
        <p:txBody>
          <a:bodyPr anchor="ctr">
            <a:normAutofit/>
          </a:bodyPr>
          <a:lstStyle>
            <a:lvl1pPr marL="0" indent="0" algn="ctr">
              <a:buNone/>
              <a:defRPr sz="2800">
                <a:solidFill>
                  <a:schemeClr val="bg1"/>
                </a:solidFill>
              </a:defRPr>
            </a:lvl1pPr>
          </a:lstStyle>
          <a:p>
            <a:pPr lvl="0"/>
            <a:r>
              <a:rPr lang="en-US" dirty="0"/>
              <a:t>1</a:t>
            </a:r>
          </a:p>
        </p:txBody>
      </p:sp>
      <p:sp>
        <p:nvSpPr>
          <p:cNvPr id="20" name="Picture Placeholder 19">
            <a:extLst>
              <a:ext uri="{FF2B5EF4-FFF2-40B4-BE49-F238E27FC236}">
                <a16:creationId xmlns:a16="http://schemas.microsoft.com/office/drawing/2014/main" id="{FDCBBC08-9D63-4A41-8ED4-85F8C53F3D84}"/>
              </a:ext>
            </a:extLst>
          </p:cNvPr>
          <p:cNvSpPr>
            <a:spLocks noGrp="1"/>
          </p:cNvSpPr>
          <p:nvPr>
            <p:ph type="pic" sz="quarter" idx="33" hasCustomPrompt="1"/>
          </p:nvPr>
        </p:nvSpPr>
        <p:spPr>
          <a:xfrm>
            <a:off x="3386338" y="885568"/>
            <a:ext cx="2487168" cy="2359152"/>
          </a:xfrm>
          <a:solidFill>
            <a:schemeClr val="bg2"/>
          </a:solidFill>
        </p:spPr>
        <p:txBody>
          <a:bodyPr>
            <a:normAutofit/>
          </a:bodyPr>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sz="1600" b="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a:pPr>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a:p>
            <a:endParaRPr lang="en-US" dirty="0"/>
          </a:p>
        </p:txBody>
      </p:sp>
      <p:sp>
        <p:nvSpPr>
          <p:cNvPr id="43" name="Picture Placeholder 19">
            <a:extLst>
              <a:ext uri="{FF2B5EF4-FFF2-40B4-BE49-F238E27FC236}">
                <a16:creationId xmlns:a16="http://schemas.microsoft.com/office/drawing/2014/main" id="{20F26BB0-839F-7944-A115-F3DFC0DBA79D}"/>
              </a:ext>
            </a:extLst>
          </p:cNvPr>
          <p:cNvSpPr>
            <a:spLocks noGrp="1"/>
          </p:cNvSpPr>
          <p:nvPr>
            <p:ph type="pic" sz="quarter" idx="34" hasCustomPrompt="1"/>
          </p:nvPr>
        </p:nvSpPr>
        <p:spPr>
          <a:xfrm>
            <a:off x="6280367" y="885568"/>
            <a:ext cx="2487168" cy="2359152"/>
          </a:xfrm>
          <a:solidFill>
            <a:schemeClr val="bg2"/>
          </a:solidFill>
        </p:spPr>
        <p:txBody>
          <a:bodyPr>
            <a:normAutofit/>
          </a:bodyPr>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sz="1600" b="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a:pPr>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a:p>
            <a:endParaRPr lang="en-US" dirty="0"/>
          </a:p>
        </p:txBody>
      </p:sp>
      <p:sp>
        <p:nvSpPr>
          <p:cNvPr id="44" name="Picture Placeholder 19">
            <a:extLst>
              <a:ext uri="{FF2B5EF4-FFF2-40B4-BE49-F238E27FC236}">
                <a16:creationId xmlns:a16="http://schemas.microsoft.com/office/drawing/2014/main" id="{E604734B-EC80-2C47-991B-80C161F8E8A3}"/>
              </a:ext>
            </a:extLst>
          </p:cNvPr>
          <p:cNvSpPr>
            <a:spLocks noGrp="1"/>
          </p:cNvSpPr>
          <p:nvPr>
            <p:ph type="pic" sz="quarter" idx="35" hasCustomPrompt="1"/>
          </p:nvPr>
        </p:nvSpPr>
        <p:spPr>
          <a:xfrm>
            <a:off x="9174396" y="885568"/>
            <a:ext cx="2487168" cy="2359152"/>
          </a:xfrm>
          <a:solidFill>
            <a:schemeClr val="bg2"/>
          </a:solidFill>
        </p:spPr>
        <p:txBody>
          <a:bodyPr>
            <a:normAutofit/>
          </a:bodyPr>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sz="1600" b="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a:pPr>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a:p>
            <a:endParaRPr lang="en-US" dirty="0"/>
          </a:p>
        </p:txBody>
      </p:sp>
      <p:sp>
        <p:nvSpPr>
          <p:cNvPr id="45" name="Content Placeholder 16">
            <a:extLst>
              <a:ext uri="{FF2B5EF4-FFF2-40B4-BE49-F238E27FC236}">
                <a16:creationId xmlns:a16="http://schemas.microsoft.com/office/drawing/2014/main" id="{A956CE4A-E125-C949-B0F2-0934CFEA249A}"/>
              </a:ext>
            </a:extLst>
          </p:cNvPr>
          <p:cNvSpPr>
            <a:spLocks noGrp="1"/>
          </p:cNvSpPr>
          <p:nvPr>
            <p:ph sz="quarter" idx="36" hasCustomPrompt="1"/>
          </p:nvPr>
        </p:nvSpPr>
        <p:spPr>
          <a:xfrm>
            <a:off x="4343400" y="2286000"/>
            <a:ext cx="685800" cy="685800"/>
          </a:xfrm>
          <a:prstGeom prst="ellipse">
            <a:avLst/>
          </a:prstGeom>
          <a:ln w="25400">
            <a:solidFill>
              <a:schemeClr val="bg1"/>
            </a:solidFill>
          </a:ln>
        </p:spPr>
        <p:txBody>
          <a:bodyPr anchor="ctr">
            <a:normAutofit/>
          </a:bodyPr>
          <a:lstStyle>
            <a:lvl1pPr marL="0" indent="0" algn="ctr">
              <a:buNone/>
              <a:defRPr sz="2800">
                <a:solidFill>
                  <a:schemeClr val="bg1"/>
                </a:solidFill>
              </a:defRPr>
            </a:lvl1pPr>
          </a:lstStyle>
          <a:p>
            <a:pPr lvl="0"/>
            <a:r>
              <a:rPr lang="en-US" dirty="0"/>
              <a:t>2</a:t>
            </a:r>
          </a:p>
        </p:txBody>
      </p:sp>
      <p:sp>
        <p:nvSpPr>
          <p:cNvPr id="46" name="Content Placeholder 16">
            <a:extLst>
              <a:ext uri="{FF2B5EF4-FFF2-40B4-BE49-F238E27FC236}">
                <a16:creationId xmlns:a16="http://schemas.microsoft.com/office/drawing/2014/main" id="{7B392E17-990A-9B45-ACE0-39BF8630BCC2}"/>
              </a:ext>
            </a:extLst>
          </p:cNvPr>
          <p:cNvSpPr>
            <a:spLocks noGrp="1"/>
          </p:cNvSpPr>
          <p:nvPr>
            <p:ph sz="quarter" idx="37" hasCustomPrompt="1"/>
          </p:nvPr>
        </p:nvSpPr>
        <p:spPr>
          <a:xfrm>
            <a:off x="7162800" y="2286000"/>
            <a:ext cx="685800" cy="685800"/>
          </a:xfrm>
          <a:prstGeom prst="ellipse">
            <a:avLst/>
          </a:prstGeom>
          <a:ln w="25400">
            <a:solidFill>
              <a:schemeClr val="bg1"/>
            </a:solidFill>
          </a:ln>
        </p:spPr>
        <p:txBody>
          <a:bodyPr anchor="ctr">
            <a:normAutofit/>
          </a:bodyPr>
          <a:lstStyle>
            <a:lvl1pPr marL="0" indent="0" algn="ctr">
              <a:buNone/>
              <a:defRPr sz="2800">
                <a:solidFill>
                  <a:schemeClr val="bg1"/>
                </a:solidFill>
              </a:defRPr>
            </a:lvl1pPr>
          </a:lstStyle>
          <a:p>
            <a:pPr lvl="0"/>
            <a:r>
              <a:rPr lang="en-US" dirty="0"/>
              <a:t>3</a:t>
            </a:r>
          </a:p>
        </p:txBody>
      </p:sp>
      <p:sp>
        <p:nvSpPr>
          <p:cNvPr id="47" name="Content Placeholder 16">
            <a:extLst>
              <a:ext uri="{FF2B5EF4-FFF2-40B4-BE49-F238E27FC236}">
                <a16:creationId xmlns:a16="http://schemas.microsoft.com/office/drawing/2014/main" id="{1A493A84-E762-E841-B0A8-42FF0C680DD1}"/>
              </a:ext>
            </a:extLst>
          </p:cNvPr>
          <p:cNvSpPr>
            <a:spLocks noGrp="1"/>
          </p:cNvSpPr>
          <p:nvPr>
            <p:ph sz="quarter" idx="38" hasCustomPrompt="1"/>
          </p:nvPr>
        </p:nvSpPr>
        <p:spPr>
          <a:xfrm>
            <a:off x="10053686" y="2286000"/>
            <a:ext cx="685800" cy="685800"/>
          </a:xfrm>
          <a:prstGeom prst="ellipse">
            <a:avLst/>
          </a:prstGeom>
          <a:ln w="25400">
            <a:solidFill>
              <a:schemeClr val="bg1"/>
            </a:solidFill>
          </a:ln>
        </p:spPr>
        <p:txBody>
          <a:bodyPr anchor="ctr">
            <a:normAutofit/>
          </a:bodyPr>
          <a:lstStyle>
            <a:lvl1pPr marL="0" indent="0" algn="ctr">
              <a:buNone/>
              <a:defRPr sz="2800">
                <a:solidFill>
                  <a:schemeClr val="bg1"/>
                </a:solidFill>
              </a:defRPr>
            </a:lvl1pPr>
          </a:lstStyle>
          <a:p>
            <a:pPr lvl="0"/>
            <a:r>
              <a:rPr lang="en-US" dirty="0"/>
              <a:t>4</a:t>
            </a:r>
          </a:p>
        </p:txBody>
      </p:sp>
    </p:spTree>
    <p:extLst>
      <p:ext uri="{BB962C8B-B14F-4D97-AF65-F5344CB8AC3E}">
        <p14:creationId xmlns:p14="http://schemas.microsoft.com/office/powerpoint/2010/main" val="34302730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3 column large images">
    <p:spTree>
      <p:nvGrpSpPr>
        <p:cNvPr id="1" name=""/>
        <p:cNvGrpSpPr/>
        <p:nvPr/>
      </p:nvGrpSpPr>
      <p:grpSpPr>
        <a:xfrm>
          <a:off x="0" y="0"/>
          <a:ext cx="0" cy="0"/>
          <a:chOff x="0" y="0"/>
          <a:chExt cx="0" cy="0"/>
        </a:xfrm>
      </p:grpSpPr>
      <p:sp>
        <p:nvSpPr>
          <p:cNvPr id="21" name="Content Placeholder 5">
            <a:extLst>
              <a:ext uri="{FF2B5EF4-FFF2-40B4-BE49-F238E27FC236}">
                <a16:creationId xmlns:a16="http://schemas.microsoft.com/office/drawing/2014/main" id="{A4C48C5F-F6D1-7440-9B92-F0325A4DEB52}"/>
              </a:ext>
            </a:extLst>
          </p:cNvPr>
          <p:cNvSpPr>
            <a:spLocks noGrp="1"/>
          </p:cNvSpPr>
          <p:nvPr>
            <p:ph sz="quarter" idx="28" hasCustomPrompt="1"/>
          </p:nvPr>
        </p:nvSpPr>
        <p:spPr>
          <a:xfrm>
            <a:off x="4454620" y="1600200"/>
            <a:ext cx="3276600" cy="3200400"/>
          </a:xfrm>
          <a:prstGeom prst="rect">
            <a:avLst/>
          </a:prstGeom>
          <a:solidFill>
            <a:schemeClr val="tx2">
              <a:alpha val="85000"/>
            </a:schemeClr>
          </a:solidFill>
          <a:ln>
            <a:noFill/>
          </a:ln>
        </p:spPr>
        <p:txBody>
          <a:bodyPr>
            <a:normAutofit/>
          </a:bodyPr>
          <a:lstStyle>
            <a:lvl1pPr marL="0" indent="0">
              <a:buFontTx/>
              <a:buNone/>
              <a:defRPr sz="1400">
                <a:solidFill>
                  <a:schemeClr val="bg1"/>
                </a:solidFill>
              </a:defRPr>
            </a:lvl1pPr>
          </a:lstStyle>
          <a:p>
            <a:pPr lvl="0"/>
            <a:r>
              <a:rPr lang="en-US" dirty="0"/>
              <a:t>The blue layer goes behind the copy, but in front of the image</a:t>
            </a:r>
          </a:p>
        </p:txBody>
      </p:sp>
      <p:sp>
        <p:nvSpPr>
          <p:cNvPr id="22" name="Content Placeholder 5">
            <a:extLst>
              <a:ext uri="{FF2B5EF4-FFF2-40B4-BE49-F238E27FC236}">
                <a16:creationId xmlns:a16="http://schemas.microsoft.com/office/drawing/2014/main" id="{40C5FBC1-637A-D64A-BE7B-FC7B95E2CF4A}"/>
              </a:ext>
            </a:extLst>
          </p:cNvPr>
          <p:cNvSpPr>
            <a:spLocks noGrp="1"/>
          </p:cNvSpPr>
          <p:nvPr>
            <p:ph sz="quarter" idx="29" hasCustomPrompt="1"/>
          </p:nvPr>
        </p:nvSpPr>
        <p:spPr>
          <a:xfrm>
            <a:off x="8517573" y="1600200"/>
            <a:ext cx="3276600" cy="3200400"/>
          </a:xfrm>
          <a:prstGeom prst="rect">
            <a:avLst/>
          </a:prstGeom>
          <a:solidFill>
            <a:schemeClr val="tx2">
              <a:alpha val="85000"/>
            </a:schemeClr>
          </a:solidFill>
          <a:ln>
            <a:noFill/>
          </a:ln>
        </p:spPr>
        <p:txBody>
          <a:bodyPr>
            <a:normAutofit/>
          </a:bodyPr>
          <a:lstStyle>
            <a:lvl1pPr marL="0" indent="0">
              <a:buFontTx/>
              <a:buNone/>
              <a:defRPr sz="1400">
                <a:solidFill>
                  <a:schemeClr val="bg1"/>
                </a:solidFill>
              </a:defRPr>
            </a:lvl1pPr>
          </a:lstStyle>
          <a:p>
            <a:pPr lvl="0"/>
            <a:r>
              <a:rPr lang="en-US" dirty="0"/>
              <a:t>The blue layer goes behind the copy, but in front of the image</a:t>
            </a:r>
          </a:p>
        </p:txBody>
      </p:sp>
      <p:sp>
        <p:nvSpPr>
          <p:cNvPr id="6" name="Content Placeholder 5">
            <a:extLst>
              <a:ext uri="{FF2B5EF4-FFF2-40B4-BE49-F238E27FC236}">
                <a16:creationId xmlns:a16="http://schemas.microsoft.com/office/drawing/2014/main" id="{981340DB-4F31-E146-8D12-E1616CCD535B}"/>
              </a:ext>
            </a:extLst>
          </p:cNvPr>
          <p:cNvSpPr>
            <a:spLocks noGrp="1"/>
          </p:cNvSpPr>
          <p:nvPr>
            <p:ph sz="quarter" idx="27" hasCustomPrompt="1"/>
          </p:nvPr>
        </p:nvSpPr>
        <p:spPr>
          <a:xfrm>
            <a:off x="391668" y="1600200"/>
            <a:ext cx="3276600" cy="3200400"/>
          </a:xfrm>
          <a:prstGeom prst="rect">
            <a:avLst/>
          </a:prstGeom>
          <a:solidFill>
            <a:schemeClr val="tx2">
              <a:alpha val="85000"/>
            </a:schemeClr>
          </a:solidFill>
          <a:ln>
            <a:noFill/>
          </a:ln>
        </p:spPr>
        <p:txBody>
          <a:bodyPr>
            <a:normAutofit/>
          </a:bodyPr>
          <a:lstStyle>
            <a:lvl1pPr marL="0" indent="0">
              <a:buFontTx/>
              <a:buNone/>
              <a:defRPr sz="1400">
                <a:solidFill>
                  <a:schemeClr val="bg1"/>
                </a:solidFill>
              </a:defRPr>
            </a:lvl1pPr>
          </a:lstStyle>
          <a:p>
            <a:pPr lvl="0"/>
            <a:r>
              <a:rPr lang="en-US" dirty="0"/>
              <a:t>The blue layer goes behind the copy, but in front of the image</a:t>
            </a:r>
          </a:p>
        </p:txBody>
      </p:sp>
      <p:sp>
        <p:nvSpPr>
          <p:cNvPr id="4" name="Slide Number Placeholder 3">
            <a:extLst>
              <a:ext uri="{FF2B5EF4-FFF2-40B4-BE49-F238E27FC236}">
                <a16:creationId xmlns:a16="http://schemas.microsoft.com/office/drawing/2014/main" id="{747CE62B-F01B-6245-8183-5525972A1ABF}"/>
              </a:ext>
            </a:extLst>
          </p:cNvPr>
          <p:cNvSpPr>
            <a:spLocks noGrp="1"/>
          </p:cNvSpPr>
          <p:nvPr>
            <p:ph type="sldNum" sz="quarter" idx="12"/>
          </p:nvPr>
        </p:nvSpPr>
        <p:spPr>
          <a:xfrm>
            <a:off x="9216193" y="6384427"/>
            <a:ext cx="2743200" cy="365125"/>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fld id="{04A298EB-291E-6D43-91C6-26D8BD96A5B3}" type="slidenum">
              <a:rPr lang="en-US" smtClean="0"/>
              <a:pPr/>
              <a:t>‹#›</a:t>
            </a:fld>
            <a:endParaRPr lang="en-US" dirty="0"/>
          </a:p>
        </p:txBody>
      </p:sp>
      <p:sp>
        <p:nvSpPr>
          <p:cNvPr id="14" name="Text Placeholder 13">
            <a:extLst>
              <a:ext uri="{FF2B5EF4-FFF2-40B4-BE49-F238E27FC236}">
                <a16:creationId xmlns:a16="http://schemas.microsoft.com/office/drawing/2014/main" id="{3536C6D4-FB96-E842-9D5E-4210859155E3}"/>
              </a:ext>
            </a:extLst>
          </p:cNvPr>
          <p:cNvSpPr>
            <a:spLocks noGrp="1"/>
          </p:cNvSpPr>
          <p:nvPr>
            <p:ph type="body" sz="quarter" idx="16"/>
          </p:nvPr>
        </p:nvSpPr>
        <p:spPr>
          <a:xfrm>
            <a:off x="505968" y="2057400"/>
            <a:ext cx="3048000" cy="838200"/>
          </a:xfrm>
        </p:spPr>
        <p:txBody>
          <a:bodyPr>
            <a:noAutofit/>
          </a:bodyPr>
          <a:lstStyle>
            <a:lvl1pPr marL="0" indent="0">
              <a:buNone/>
              <a:defRPr sz="1800" b="1" i="0" cap="all" baseline="0">
                <a:solidFill>
                  <a:schemeClr val="bg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BB4BE2AF-F9B3-484A-84CF-57F3B175CA8F}"/>
              </a:ext>
            </a:extLst>
          </p:cNvPr>
          <p:cNvSpPr>
            <a:spLocks noGrp="1"/>
          </p:cNvSpPr>
          <p:nvPr>
            <p:ph type="body" sz="quarter" idx="19"/>
          </p:nvPr>
        </p:nvSpPr>
        <p:spPr>
          <a:xfrm>
            <a:off x="505968" y="2895600"/>
            <a:ext cx="3048000" cy="1676400"/>
          </a:xfrm>
        </p:spPr>
        <p:txBody>
          <a:bodyPr>
            <a:normAutofit/>
          </a:bodyPr>
          <a:lstStyle>
            <a:lvl1pPr marL="0" indent="0">
              <a:buNone/>
              <a:defRPr sz="1400">
                <a:solidFill>
                  <a:schemeClr val="bg1"/>
                </a:solidFill>
              </a:defRPr>
            </a:lvl1pPr>
          </a:lstStyle>
          <a:p>
            <a:pPr lvl="0"/>
            <a:r>
              <a:rPr lang="en-US"/>
              <a:t>Click to edit Master text styles</a:t>
            </a:r>
          </a:p>
        </p:txBody>
      </p:sp>
      <p:sp>
        <p:nvSpPr>
          <p:cNvPr id="30" name="Text Placeholder 13">
            <a:extLst>
              <a:ext uri="{FF2B5EF4-FFF2-40B4-BE49-F238E27FC236}">
                <a16:creationId xmlns:a16="http://schemas.microsoft.com/office/drawing/2014/main" id="{E190F8CD-2E91-4542-B55B-5A11431325B6}"/>
              </a:ext>
            </a:extLst>
          </p:cNvPr>
          <p:cNvSpPr>
            <a:spLocks noGrp="1"/>
          </p:cNvSpPr>
          <p:nvPr>
            <p:ph type="body" sz="quarter" idx="20"/>
          </p:nvPr>
        </p:nvSpPr>
        <p:spPr>
          <a:xfrm>
            <a:off x="4568920" y="2057400"/>
            <a:ext cx="3048000" cy="838200"/>
          </a:xfrm>
        </p:spPr>
        <p:txBody>
          <a:bodyPr>
            <a:noAutofit/>
          </a:bodyPr>
          <a:lstStyle>
            <a:lvl1pPr marL="0" indent="0">
              <a:buNone/>
              <a:defRPr sz="1800" b="1" i="0" cap="all" baseline="0">
                <a:solidFill>
                  <a:schemeClr val="bg1"/>
                </a:solidFill>
              </a:defRPr>
            </a:lvl1pPr>
          </a:lstStyle>
          <a:p>
            <a:pPr lvl="0"/>
            <a:r>
              <a:rPr lang="en-US"/>
              <a:t>Click to edit Master text styles</a:t>
            </a:r>
          </a:p>
        </p:txBody>
      </p:sp>
      <p:sp>
        <p:nvSpPr>
          <p:cNvPr id="31" name="Text Placeholder 17">
            <a:extLst>
              <a:ext uri="{FF2B5EF4-FFF2-40B4-BE49-F238E27FC236}">
                <a16:creationId xmlns:a16="http://schemas.microsoft.com/office/drawing/2014/main" id="{DE535A14-811D-0646-B91C-C2E8FB184F8C}"/>
              </a:ext>
            </a:extLst>
          </p:cNvPr>
          <p:cNvSpPr>
            <a:spLocks noGrp="1"/>
          </p:cNvSpPr>
          <p:nvPr>
            <p:ph type="body" sz="quarter" idx="21"/>
          </p:nvPr>
        </p:nvSpPr>
        <p:spPr>
          <a:xfrm>
            <a:off x="4568920" y="2895600"/>
            <a:ext cx="3048000" cy="1676400"/>
          </a:xfrm>
        </p:spPr>
        <p:txBody>
          <a:bodyPr>
            <a:normAutofit/>
          </a:bodyPr>
          <a:lstStyle>
            <a:lvl1pPr marL="0" indent="0">
              <a:buNone/>
              <a:defRPr sz="1400">
                <a:solidFill>
                  <a:schemeClr val="bg1"/>
                </a:solidFill>
              </a:defRPr>
            </a:lvl1pPr>
          </a:lstStyle>
          <a:p>
            <a:pPr lvl="0"/>
            <a:r>
              <a:rPr lang="en-US"/>
              <a:t>Click to edit Master text styles</a:t>
            </a:r>
          </a:p>
        </p:txBody>
      </p:sp>
      <p:sp>
        <p:nvSpPr>
          <p:cNvPr id="33" name="Text Placeholder 13">
            <a:extLst>
              <a:ext uri="{FF2B5EF4-FFF2-40B4-BE49-F238E27FC236}">
                <a16:creationId xmlns:a16="http://schemas.microsoft.com/office/drawing/2014/main" id="{2866B60C-1370-1147-A43F-072BB9BC762C}"/>
              </a:ext>
            </a:extLst>
          </p:cNvPr>
          <p:cNvSpPr>
            <a:spLocks noGrp="1"/>
          </p:cNvSpPr>
          <p:nvPr>
            <p:ph type="body" sz="quarter" idx="22"/>
          </p:nvPr>
        </p:nvSpPr>
        <p:spPr>
          <a:xfrm>
            <a:off x="8631873" y="2057400"/>
            <a:ext cx="3048000" cy="838200"/>
          </a:xfrm>
        </p:spPr>
        <p:txBody>
          <a:bodyPr>
            <a:noAutofit/>
          </a:bodyPr>
          <a:lstStyle>
            <a:lvl1pPr marL="0" indent="0">
              <a:buNone/>
              <a:defRPr sz="1800" b="1" i="0" cap="all" baseline="0">
                <a:solidFill>
                  <a:schemeClr val="bg1"/>
                </a:solidFill>
              </a:defRPr>
            </a:lvl1pPr>
          </a:lstStyle>
          <a:p>
            <a:pPr lvl="0"/>
            <a:r>
              <a:rPr lang="en-US"/>
              <a:t>Click to edit Master text styles</a:t>
            </a:r>
          </a:p>
        </p:txBody>
      </p:sp>
      <p:sp>
        <p:nvSpPr>
          <p:cNvPr id="34" name="Text Placeholder 17">
            <a:extLst>
              <a:ext uri="{FF2B5EF4-FFF2-40B4-BE49-F238E27FC236}">
                <a16:creationId xmlns:a16="http://schemas.microsoft.com/office/drawing/2014/main" id="{319AB654-AF0C-9247-A2C2-80DEF1A0C62A}"/>
              </a:ext>
            </a:extLst>
          </p:cNvPr>
          <p:cNvSpPr>
            <a:spLocks noGrp="1"/>
          </p:cNvSpPr>
          <p:nvPr>
            <p:ph type="body" sz="quarter" idx="23"/>
          </p:nvPr>
        </p:nvSpPr>
        <p:spPr>
          <a:xfrm>
            <a:off x="8631873" y="2895600"/>
            <a:ext cx="3048000" cy="1676400"/>
          </a:xfrm>
        </p:spPr>
        <p:txBody>
          <a:bodyPr>
            <a:normAutofit/>
          </a:bodyPr>
          <a:lstStyle>
            <a:lvl1pPr marL="0" indent="0">
              <a:buNone/>
              <a:defRPr sz="1400">
                <a:solidFill>
                  <a:schemeClr val="bg1"/>
                </a:solidFill>
              </a:defRPr>
            </a:lvl1pPr>
          </a:lstStyle>
          <a:p>
            <a:pPr lvl="0"/>
            <a:r>
              <a:rPr lang="en-US"/>
              <a:t>Click to edit Master text styles</a:t>
            </a:r>
          </a:p>
        </p:txBody>
      </p:sp>
      <p:sp>
        <p:nvSpPr>
          <p:cNvPr id="3" name="Picture Placeholder 2">
            <a:extLst>
              <a:ext uri="{FF2B5EF4-FFF2-40B4-BE49-F238E27FC236}">
                <a16:creationId xmlns:a16="http://schemas.microsoft.com/office/drawing/2014/main" id="{F1F8D0F4-4B0B-2F4D-86E2-14082D3B71D5}"/>
              </a:ext>
            </a:extLst>
          </p:cNvPr>
          <p:cNvSpPr>
            <a:spLocks noGrp="1"/>
          </p:cNvSpPr>
          <p:nvPr>
            <p:ph type="pic" sz="quarter" idx="24" hasCustomPrompt="1"/>
          </p:nvPr>
        </p:nvSpPr>
        <p:spPr>
          <a:xfrm>
            <a:off x="0" y="0"/>
            <a:ext cx="4059936" cy="6227064"/>
          </a:xfrm>
        </p:spPr>
        <p:txBody>
          <a:bodyPr/>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a:lvl1pPr>
          </a:lstStyle>
          <a:p>
            <a:pPr marL="228600" marR="0" lvl="0" indent="-228600"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a:pPr>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
        <p:nvSpPr>
          <p:cNvPr id="19" name="Picture Placeholder 2">
            <a:extLst>
              <a:ext uri="{FF2B5EF4-FFF2-40B4-BE49-F238E27FC236}">
                <a16:creationId xmlns:a16="http://schemas.microsoft.com/office/drawing/2014/main" id="{9E3A25A5-8D8C-494D-8A78-7065F31A4B16}"/>
              </a:ext>
            </a:extLst>
          </p:cNvPr>
          <p:cNvSpPr>
            <a:spLocks noGrp="1"/>
          </p:cNvSpPr>
          <p:nvPr>
            <p:ph type="pic" sz="quarter" idx="26" hasCustomPrompt="1"/>
          </p:nvPr>
        </p:nvSpPr>
        <p:spPr>
          <a:xfrm>
            <a:off x="8125905" y="0"/>
            <a:ext cx="4059936" cy="6227064"/>
          </a:xfrm>
        </p:spPr>
        <p:txBody>
          <a:bodyPr/>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a:lvl1pPr>
          </a:lstStyle>
          <a:p>
            <a:pPr marL="228600" marR="0" lvl="0" indent="-228600"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a:pPr>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
        <p:nvSpPr>
          <p:cNvPr id="17" name="Picture Placeholder 2">
            <a:extLst>
              <a:ext uri="{FF2B5EF4-FFF2-40B4-BE49-F238E27FC236}">
                <a16:creationId xmlns:a16="http://schemas.microsoft.com/office/drawing/2014/main" id="{5B95051A-E0BD-B447-B1A9-EE9422E815E7}"/>
              </a:ext>
            </a:extLst>
          </p:cNvPr>
          <p:cNvSpPr>
            <a:spLocks noGrp="1"/>
          </p:cNvSpPr>
          <p:nvPr>
            <p:ph type="pic" sz="quarter" idx="25" hasCustomPrompt="1"/>
          </p:nvPr>
        </p:nvSpPr>
        <p:spPr>
          <a:xfrm>
            <a:off x="4062953" y="0"/>
            <a:ext cx="4059936" cy="6227064"/>
          </a:xfrm>
        </p:spPr>
        <p:txBody>
          <a:bodyPr/>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a:lvl1pPr>
          </a:lstStyle>
          <a:p>
            <a:pPr marL="228600" marR="0" lvl="0" indent="-228600"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a:pPr>
            <a:r>
              <a:rPr lang="en-US" dirty="0"/>
              <a:t>Insert Picture: </a:t>
            </a:r>
            <a:br>
              <a:rPr lang="en-US" dirty="0"/>
            </a:br>
            <a:r>
              <a:rPr lang="en-US" dirty="0"/>
              <a:t>1. Click picture icon </a:t>
            </a:r>
            <a:br>
              <a:rPr lang="en-US" dirty="0"/>
            </a:br>
            <a:r>
              <a:rPr lang="en-US" dirty="0"/>
              <a:t>2. Select/place picture</a:t>
            </a:r>
            <a:br>
              <a:rPr lang="en-US" dirty="0"/>
            </a:br>
            <a:r>
              <a:rPr lang="en-US" dirty="0"/>
              <a:t>3. Send to back</a:t>
            </a:r>
          </a:p>
        </p:txBody>
      </p:sp>
    </p:spTree>
    <p:extLst>
      <p:ext uri="{BB962C8B-B14F-4D97-AF65-F5344CB8AC3E}">
        <p14:creationId xmlns:p14="http://schemas.microsoft.com/office/powerpoint/2010/main" val="22901495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of Contents short headlin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A94F-5D58-1341-B868-65E33C93338C}"/>
              </a:ext>
            </a:extLst>
          </p:cNvPr>
          <p:cNvSpPr>
            <a:spLocks noGrp="1"/>
          </p:cNvSpPr>
          <p:nvPr>
            <p:ph type="title"/>
          </p:nvPr>
        </p:nvSpPr>
        <p:spPr>
          <a:xfrm>
            <a:off x="490818" y="228600"/>
            <a:ext cx="11167782" cy="685800"/>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B68B702A-971F-8648-AA81-00AC4A0D4D95}"/>
              </a:ext>
            </a:extLst>
          </p:cNvPr>
          <p:cNvSpPr>
            <a:spLocks noGrp="1"/>
          </p:cNvSpPr>
          <p:nvPr>
            <p:ph type="sldNum" sz="quarter" idx="10"/>
          </p:nvPr>
        </p:nvSpPr>
        <p:spPr/>
        <p:txBody>
          <a:bodyPr/>
          <a:lstStyle/>
          <a:p>
            <a:fld id="{5367269B-BB66-1242-895A-E957DF8587C7}" type="slidenum">
              <a:rPr lang="en-US" smtClean="0"/>
              <a:pPr/>
              <a:t>‹#›</a:t>
            </a:fld>
            <a:endParaRPr lang="en-US" dirty="0"/>
          </a:p>
        </p:txBody>
      </p:sp>
      <p:sp>
        <p:nvSpPr>
          <p:cNvPr id="7" name="Text Placeholder 6">
            <a:extLst>
              <a:ext uri="{FF2B5EF4-FFF2-40B4-BE49-F238E27FC236}">
                <a16:creationId xmlns:a16="http://schemas.microsoft.com/office/drawing/2014/main" id="{EB203364-0184-4648-B58F-89CF6D83A9F9}"/>
              </a:ext>
            </a:extLst>
          </p:cNvPr>
          <p:cNvSpPr>
            <a:spLocks noGrp="1"/>
          </p:cNvSpPr>
          <p:nvPr>
            <p:ph type="body" sz="quarter" idx="12"/>
          </p:nvPr>
        </p:nvSpPr>
        <p:spPr>
          <a:xfrm>
            <a:off x="490818" y="1524000"/>
            <a:ext cx="11164824" cy="4648200"/>
          </a:xfrm>
        </p:spPr>
        <p:txBody>
          <a:bodyPr/>
          <a:lstStyle>
            <a:lvl1pPr marL="342900" indent="-342900">
              <a:buFont typeface="+mj-lt"/>
              <a:buAutoNum type="arabicPeriod"/>
              <a:defRPr/>
            </a:lvl1pPr>
            <a:lvl2pPr marL="800100" indent="-342900">
              <a:buFont typeface="+mj-lt"/>
              <a:buAutoNum type="arabicPeriod"/>
              <a:defRPr/>
            </a:lvl2pPr>
            <a:lvl3pPr marL="1257300" indent="-342900">
              <a:buFont typeface="+mj-lt"/>
              <a:buAutoNum type="arabicPeriod"/>
              <a:defRPr/>
            </a:lvl3pPr>
            <a:lvl4pPr>
              <a:buFont typeface="+mj-lt"/>
              <a:buAutoNum type="arabicPeriod"/>
              <a:defRPr/>
            </a:lvl4pPr>
            <a:lvl5pPr>
              <a:buFont typeface="+mj-lt"/>
              <a:buAutoNum type="arabicPeriod"/>
              <a:defRPr/>
            </a:lvl5pPr>
          </a:lstStyle>
          <a:p>
            <a:pPr lvl="0"/>
            <a:r>
              <a:rPr lang="en-US"/>
              <a:t>Click to edit Master text styles</a:t>
            </a:r>
          </a:p>
        </p:txBody>
      </p:sp>
      <p:sp>
        <p:nvSpPr>
          <p:cNvPr id="5" name="Text Placeholder 4">
            <a:extLst>
              <a:ext uri="{FF2B5EF4-FFF2-40B4-BE49-F238E27FC236}">
                <a16:creationId xmlns:a16="http://schemas.microsoft.com/office/drawing/2014/main" id="{C8CF22C5-C154-8346-A19B-04D7E3F4CF09}"/>
              </a:ext>
            </a:extLst>
          </p:cNvPr>
          <p:cNvSpPr>
            <a:spLocks noGrp="1"/>
          </p:cNvSpPr>
          <p:nvPr>
            <p:ph type="body" sz="quarter" idx="13"/>
          </p:nvPr>
        </p:nvSpPr>
        <p:spPr>
          <a:xfrm>
            <a:off x="495299" y="914400"/>
            <a:ext cx="11164824" cy="36576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650364430"/>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of Contents long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A94F-5D58-1341-B868-65E33C93338C}"/>
              </a:ext>
            </a:extLst>
          </p:cNvPr>
          <p:cNvSpPr>
            <a:spLocks noGrp="1"/>
          </p:cNvSpPr>
          <p:nvPr>
            <p:ph type="title"/>
          </p:nvPr>
        </p:nvSpPr>
        <p:spPr>
          <a:xfrm>
            <a:off x="490818" y="228600"/>
            <a:ext cx="11167782" cy="1143000"/>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B68B702A-971F-8648-AA81-00AC4A0D4D95}"/>
              </a:ext>
            </a:extLst>
          </p:cNvPr>
          <p:cNvSpPr>
            <a:spLocks noGrp="1"/>
          </p:cNvSpPr>
          <p:nvPr>
            <p:ph type="sldNum" sz="quarter" idx="10"/>
          </p:nvPr>
        </p:nvSpPr>
        <p:spPr/>
        <p:txBody>
          <a:bodyPr/>
          <a:lstStyle/>
          <a:p>
            <a:fld id="{5367269B-BB66-1242-895A-E957DF8587C7}" type="slidenum">
              <a:rPr lang="en-US" smtClean="0"/>
              <a:pPr/>
              <a:t>‹#›</a:t>
            </a:fld>
            <a:endParaRPr lang="en-US" dirty="0"/>
          </a:p>
        </p:txBody>
      </p:sp>
      <p:sp>
        <p:nvSpPr>
          <p:cNvPr id="7" name="Text Placeholder 6">
            <a:extLst>
              <a:ext uri="{FF2B5EF4-FFF2-40B4-BE49-F238E27FC236}">
                <a16:creationId xmlns:a16="http://schemas.microsoft.com/office/drawing/2014/main" id="{EB203364-0184-4648-B58F-89CF6D83A9F9}"/>
              </a:ext>
            </a:extLst>
          </p:cNvPr>
          <p:cNvSpPr>
            <a:spLocks noGrp="1"/>
          </p:cNvSpPr>
          <p:nvPr>
            <p:ph type="body" sz="quarter" idx="12"/>
          </p:nvPr>
        </p:nvSpPr>
        <p:spPr>
          <a:xfrm>
            <a:off x="490818" y="1524000"/>
            <a:ext cx="11164824" cy="4648200"/>
          </a:xfrm>
        </p:spPr>
        <p:txBody>
          <a:bodyPr/>
          <a:lstStyle>
            <a:lvl1pPr marL="342900" indent="-342900">
              <a:buFont typeface="+mj-lt"/>
              <a:buAutoNum type="arabicPeriod"/>
              <a:defRPr/>
            </a:lvl1pPr>
            <a:lvl2pPr marL="800100" indent="-342900">
              <a:buFont typeface="+mj-lt"/>
              <a:buAutoNum type="arabicPeriod"/>
              <a:defRPr/>
            </a:lvl2pPr>
            <a:lvl3pPr marL="1257300" indent="-342900">
              <a:buFont typeface="+mj-lt"/>
              <a:buAutoNum type="arabicPeriod"/>
              <a:defRPr/>
            </a:lvl3pPr>
            <a:lvl4pPr>
              <a:buFont typeface="+mj-lt"/>
              <a:buAutoNum type="arabicPeriod"/>
              <a:defRPr/>
            </a:lvl4pPr>
            <a:lvl5pPr>
              <a:buFont typeface="+mj-lt"/>
              <a:buAutoNum type="arabicPeriod"/>
              <a:defRPr/>
            </a:lvl5pPr>
          </a:lstStyle>
          <a:p>
            <a:pPr lvl="0"/>
            <a:r>
              <a:rPr lang="en-US"/>
              <a:t>Click to edit Master text styles</a:t>
            </a:r>
          </a:p>
        </p:txBody>
      </p:sp>
    </p:spTree>
    <p:extLst>
      <p:ext uri="{BB962C8B-B14F-4D97-AF65-F5344CB8AC3E}">
        <p14:creationId xmlns:p14="http://schemas.microsoft.com/office/powerpoint/2010/main" val="2527708828"/>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6A21-AFF1-A14F-AFA0-0D67515801A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8B85C64-A489-A846-8A59-5B7A6ED47A63}"/>
              </a:ext>
            </a:extLst>
          </p:cNvPr>
          <p:cNvSpPr>
            <a:spLocks noGrp="1"/>
          </p:cNvSpPr>
          <p:nvPr>
            <p:ph type="sldNum" sz="quarter" idx="10"/>
          </p:nvPr>
        </p:nvSpPr>
        <p:spPr/>
        <p:txBody>
          <a:bodyPr/>
          <a:lstStyle/>
          <a:p>
            <a:fld id="{5367269B-BB66-1242-895A-E957DF8587C7}" type="slidenum">
              <a:rPr lang="en-US" smtClean="0"/>
              <a:pPr/>
              <a:t>‹#›</a:t>
            </a:fld>
            <a:endParaRPr lang="en-US" dirty="0"/>
          </a:p>
        </p:txBody>
      </p:sp>
    </p:spTree>
    <p:extLst>
      <p:ext uri="{BB962C8B-B14F-4D97-AF65-F5344CB8AC3E}">
        <p14:creationId xmlns:p14="http://schemas.microsoft.com/office/powerpoint/2010/main" val="2364682966"/>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e line headline, subhead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A94F-5D58-1341-B868-65E33C93338C}"/>
              </a:ext>
            </a:extLst>
          </p:cNvPr>
          <p:cNvSpPr>
            <a:spLocks noGrp="1"/>
          </p:cNvSpPr>
          <p:nvPr>
            <p:ph type="title"/>
          </p:nvPr>
        </p:nvSpPr>
        <p:spPr>
          <a:xfrm>
            <a:off x="490818" y="228600"/>
            <a:ext cx="11167782" cy="685800"/>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B68B702A-971F-8648-AA81-00AC4A0D4D95}"/>
              </a:ext>
            </a:extLst>
          </p:cNvPr>
          <p:cNvSpPr>
            <a:spLocks noGrp="1"/>
          </p:cNvSpPr>
          <p:nvPr>
            <p:ph type="sldNum" sz="quarter" idx="10"/>
          </p:nvPr>
        </p:nvSpPr>
        <p:spPr/>
        <p:txBody>
          <a:bodyPr/>
          <a:lstStyle/>
          <a:p>
            <a:fld id="{5367269B-BB66-1242-895A-E957DF8587C7}" type="slidenum">
              <a:rPr lang="en-US" smtClean="0"/>
              <a:pPr/>
              <a:t>‹#›</a:t>
            </a:fld>
            <a:endParaRPr lang="en-US" dirty="0"/>
          </a:p>
        </p:txBody>
      </p:sp>
      <p:sp>
        <p:nvSpPr>
          <p:cNvPr id="5" name="Text Placeholder 4">
            <a:extLst>
              <a:ext uri="{FF2B5EF4-FFF2-40B4-BE49-F238E27FC236}">
                <a16:creationId xmlns:a16="http://schemas.microsoft.com/office/drawing/2014/main" id="{3AB25826-8856-D140-B4BC-AEFCAD937CDF}"/>
              </a:ext>
            </a:extLst>
          </p:cNvPr>
          <p:cNvSpPr>
            <a:spLocks noGrp="1"/>
          </p:cNvSpPr>
          <p:nvPr>
            <p:ph type="body" sz="quarter" idx="11"/>
          </p:nvPr>
        </p:nvSpPr>
        <p:spPr>
          <a:xfrm>
            <a:off x="490818" y="914400"/>
            <a:ext cx="11163300" cy="365125"/>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786308772"/>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e line headline, subhead, 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A94F-5D58-1341-B868-65E33C93338C}"/>
              </a:ext>
            </a:extLst>
          </p:cNvPr>
          <p:cNvSpPr>
            <a:spLocks noGrp="1"/>
          </p:cNvSpPr>
          <p:nvPr>
            <p:ph type="title"/>
          </p:nvPr>
        </p:nvSpPr>
        <p:spPr>
          <a:xfrm>
            <a:off x="490818" y="228600"/>
            <a:ext cx="11167782" cy="685800"/>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B68B702A-971F-8648-AA81-00AC4A0D4D95}"/>
              </a:ext>
            </a:extLst>
          </p:cNvPr>
          <p:cNvSpPr>
            <a:spLocks noGrp="1"/>
          </p:cNvSpPr>
          <p:nvPr>
            <p:ph type="sldNum" sz="quarter" idx="10"/>
          </p:nvPr>
        </p:nvSpPr>
        <p:spPr/>
        <p:txBody>
          <a:bodyPr/>
          <a:lstStyle/>
          <a:p>
            <a:fld id="{5367269B-BB66-1242-895A-E957DF8587C7}" type="slidenum">
              <a:rPr lang="en-US" smtClean="0"/>
              <a:pPr/>
              <a:t>‹#›</a:t>
            </a:fld>
            <a:endParaRPr lang="en-US" dirty="0"/>
          </a:p>
        </p:txBody>
      </p:sp>
      <p:sp>
        <p:nvSpPr>
          <p:cNvPr id="5" name="Text Placeholder 4">
            <a:extLst>
              <a:ext uri="{FF2B5EF4-FFF2-40B4-BE49-F238E27FC236}">
                <a16:creationId xmlns:a16="http://schemas.microsoft.com/office/drawing/2014/main" id="{3AB25826-8856-D140-B4BC-AEFCAD937CDF}"/>
              </a:ext>
            </a:extLst>
          </p:cNvPr>
          <p:cNvSpPr>
            <a:spLocks noGrp="1"/>
          </p:cNvSpPr>
          <p:nvPr>
            <p:ph type="body" sz="quarter" idx="11"/>
          </p:nvPr>
        </p:nvSpPr>
        <p:spPr>
          <a:xfrm>
            <a:off x="490818" y="914400"/>
            <a:ext cx="11163300" cy="365125"/>
          </a:xfrm>
        </p:spPr>
        <p:txBody>
          <a:bodyPr>
            <a:normAutofit/>
          </a:bodyPr>
          <a:lstStyle>
            <a:lvl1pPr marL="0" indent="0">
              <a:buNone/>
              <a:defRPr sz="2000"/>
            </a:lvl1pPr>
          </a:lstStyle>
          <a:p>
            <a:pPr lvl="0"/>
            <a:r>
              <a:rPr lang="en-US"/>
              <a:t>Click to edit Master text styles</a:t>
            </a:r>
          </a:p>
        </p:txBody>
      </p:sp>
      <p:sp>
        <p:nvSpPr>
          <p:cNvPr id="7" name="Text Placeholder 6">
            <a:extLst>
              <a:ext uri="{FF2B5EF4-FFF2-40B4-BE49-F238E27FC236}">
                <a16:creationId xmlns:a16="http://schemas.microsoft.com/office/drawing/2014/main" id="{EB203364-0184-4648-B58F-89CF6D83A9F9}"/>
              </a:ext>
            </a:extLst>
          </p:cNvPr>
          <p:cNvSpPr>
            <a:spLocks noGrp="1"/>
          </p:cNvSpPr>
          <p:nvPr>
            <p:ph type="body" sz="quarter" idx="12"/>
          </p:nvPr>
        </p:nvSpPr>
        <p:spPr>
          <a:xfrm>
            <a:off x="490818" y="1524000"/>
            <a:ext cx="11164824"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5630338"/>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ng headline, no subhead, 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A94F-5D58-1341-B868-65E33C93338C}"/>
              </a:ext>
            </a:extLst>
          </p:cNvPr>
          <p:cNvSpPr>
            <a:spLocks noGrp="1"/>
          </p:cNvSpPr>
          <p:nvPr>
            <p:ph type="title"/>
          </p:nvPr>
        </p:nvSpPr>
        <p:spPr>
          <a:xfrm>
            <a:off x="490818" y="228600"/>
            <a:ext cx="11167782" cy="1143000"/>
          </a:xfrm>
        </p:spPr>
        <p:txBody>
          <a:bodyPr/>
          <a:lstStyle>
            <a:lvl1pPr>
              <a:lnSpc>
                <a:spcPts val="450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B68B702A-971F-8648-AA81-00AC4A0D4D95}"/>
              </a:ext>
            </a:extLst>
          </p:cNvPr>
          <p:cNvSpPr>
            <a:spLocks noGrp="1"/>
          </p:cNvSpPr>
          <p:nvPr>
            <p:ph type="sldNum" sz="quarter" idx="10"/>
          </p:nvPr>
        </p:nvSpPr>
        <p:spPr/>
        <p:txBody>
          <a:bodyPr/>
          <a:lstStyle/>
          <a:p>
            <a:fld id="{5367269B-BB66-1242-895A-E957DF8587C7}" type="slidenum">
              <a:rPr lang="en-US" smtClean="0"/>
              <a:pPr/>
              <a:t>‹#›</a:t>
            </a:fld>
            <a:endParaRPr lang="en-US" dirty="0"/>
          </a:p>
        </p:txBody>
      </p:sp>
      <p:sp>
        <p:nvSpPr>
          <p:cNvPr id="7" name="Text Placeholder 6">
            <a:extLst>
              <a:ext uri="{FF2B5EF4-FFF2-40B4-BE49-F238E27FC236}">
                <a16:creationId xmlns:a16="http://schemas.microsoft.com/office/drawing/2014/main" id="{EB203364-0184-4648-B58F-89CF6D83A9F9}"/>
              </a:ext>
            </a:extLst>
          </p:cNvPr>
          <p:cNvSpPr>
            <a:spLocks noGrp="1"/>
          </p:cNvSpPr>
          <p:nvPr>
            <p:ph type="body" sz="quarter" idx="12"/>
          </p:nvPr>
        </p:nvSpPr>
        <p:spPr>
          <a:xfrm>
            <a:off x="490818" y="1524000"/>
            <a:ext cx="11164824"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1765779"/>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E5B49-8F30-5E4E-94DD-459C8BCBABC0}"/>
              </a:ext>
            </a:extLst>
          </p:cNvPr>
          <p:cNvSpPr>
            <a:spLocks noGrp="1"/>
          </p:cNvSpPr>
          <p:nvPr>
            <p:ph type="title"/>
          </p:nvPr>
        </p:nvSpPr>
        <p:spPr>
          <a:xfrm>
            <a:off x="490818" y="228600"/>
            <a:ext cx="11167782" cy="1143000"/>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99ED4E-ADA7-744F-BED8-6BB63C07BBC0}"/>
              </a:ext>
            </a:extLst>
          </p:cNvPr>
          <p:cNvSpPr>
            <a:spLocks noGrp="1"/>
          </p:cNvSpPr>
          <p:nvPr>
            <p:ph type="body" idx="1"/>
          </p:nvPr>
        </p:nvSpPr>
        <p:spPr>
          <a:xfrm>
            <a:off x="490818" y="1524000"/>
            <a:ext cx="11167782"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CCFF625B-A2F0-6944-AC6C-4977C251C9E1}"/>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lvl1pPr algn="r">
              <a:defRPr sz="1200" b="0" i="0" baseline="0">
                <a:solidFill>
                  <a:schemeClr val="tx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Tree>
    <p:extLst>
      <p:ext uri="{BB962C8B-B14F-4D97-AF65-F5344CB8AC3E}">
        <p14:creationId xmlns:p14="http://schemas.microsoft.com/office/powerpoint/2010/main" val="3307403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Lst>
  <p:hf hdr="0" ftr="0"/>
  <p:txStyles>
    <p:titleStyle>
      <a:lvl1pPr algn="l" defTabSz="914400" rtl="0" eaLnBrk="1" latinLnBrk="0" hangingPunct="1">
        <a:lnSpc>
          <a:spcPts val="4500"/>
        </a:lnSpc>
        <a:spcBef>
          <a:spcPct val="0"/>
        </a:spcBef>
        <a:buNone/>
        <a:defRPr sz="4500" b="1" i="0" kern="1200" cap="all" baseline="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Wingdings" pitchFamily="2" charset="2"/>
        <a:buChar char="§"/>
        <a:defRPr sz="1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Wingdings" pitchFamily="2" charset="2"/>
        <a:buChar char="§"/>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12">
          <p15:clr>
            <a:srgbClr val="F26B43"/>
          </p15:clr>
        </p15:guide>
        <p15:guide id="4" pos="7344">
          <p15:clr>
            <a:srgbClr val="F26B43"/>
          </p15:clr>
        </p15:guide>
        <p15:guide id="5" orient="horz" pos="960">
          <p15:clr>
            <a:srgbClr val="F26B43"/>
          </p15:clr>
        </p15:guide>
        <p15:guide id="6" orient="horz" pos="7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6.xml"/><Relationship Id="rId4" Type="http://schemas.openxmlformats.org/officeDocument/2006/relationships/hyperlink" Target="https://en-uk.ecolab.com/pages/food-safety-matter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testo, persona, interni, ristorante&#10;&#10;Descrizione generata automaticamente">
            <a:extLst>
              <a:ext uri="{FF2B5EF4-FFF2-40B4-BE49-F238E27FC236}">
                <a16:creationId xmlns:a16="http://schemas.microsoft.com/office/drawing/2014/main" id="{75FC240C-C0DA-45F7-B3D9-EE83920F603C}"/>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3191" b="13191"/>
          <a:stretch>
            <a:fillRect/>
          </a:stretch>
        </p:blipFill>
        <p:spPr/>
      </p:pic>
      <p:sp>
        <p:nvSpPr>
          <p:cNvPr id="3" name="Segnaposto numero diapositiva 2">
            <a:extLst>
              <a:ext uri="{FF2B5EF4-FFF2-40B4-BE49-F238E27FC236}">
                <a16:creationId xmlns:a16="http://schemas.microsoft.com/office/drawing/2014/main" id="{DFEF8FE5-5DC4-48B9-AF70-1631BA13419F}"/>
              </a:ext>
            </a:extLst>
          </p:cNvPr>
          <p:cNvSpPr>
            <a:spLocks noGrp="1"/>
          </p:cNvSpPr>
          <p:nvPr>
            <p:ph type="sldNum" sz="quarter" idx="12"/>
          </p:nvPr>
        </p:nvSpPr>
        <p:spPr/>
        <p:txBody>
          <a:bodyPr/>
          <a:lstStyle/>
          <a:p>
            <a:fld id="{04A298EB-291E-6D43-91C6-26D8BD96A5B3}" type="slidenum">
              <a:rPr lang="en-US" smtClean="0"/>
              <a:pPr/>
              <a:t>1</a:t>
            </a:fld>
            <a:endParaRPr lang="en-US" dirty="0"/>
          </a:p>
        </p:txBody>
      </p:sp>
      <p:sp>
        <p:nvSpPr>
          <p:cNvPr id="4" name="Segnaposto testo 3">
            <a:extLst>
              <a:ext uri="{FF2B5EF4-FFF2-40B4-BE49-F238E27FC236}">
                <a16:creationId xmlns:a16="http://schemas.microsoft.com/office/drawing/2014/main" id="{7C25A2CA-0391-46D4-B569-56C29616CD14}"/>
              </a:ext>
            </a:extLst>
          </p:cNvPr>
          <p:cNvSpPr>
            <a:spLocks noGrp="1"/>
          </p:cNvSpPr>
          <p:nvPr>
            <p:ph type="body" sz="quarter" idx="15"/>
          </p:nvPr>
        </p:nvSpPr>
        <p:spPr/>
        <p:txBody>
          <a:bodyPr/>
          <a:lstStyle/>
          <a:p>
            <a:r>
              <a:rPr lang="en-US" b="1" i="0" dirty="0">
                <a:effectLst/>
                <a:latin typeface="Arial" panose="020B0604020202020204" pitchFamily="34" charset="0"/>
              </a:rPr>
              <a:t>World Food Safety Day 2021</a:t>
            </a:r>
            <a:endParaRPr lang="es-ES" dirty="0"/>
          </a:p>
        </p:txBody>
      </p:sp>
      <p:sp>
        <p:nvSpPr>
          <p:cNvPr id="8" name="CasellaDiTesto 7">
            <a:extLst>
              <a:ext uri="{FF2B5EF4-FFF2-40B4-BE49-F238E27FC236}">
                <a16:creationId xmlns:a16="http://schemas.microsoft.com/office/drawing/2014/main" id="{50FA88EC-DE80-4281-A430-FA4726B4B972}"/>
              </a:ext>
            </a:extLst>
          </p:cNvPr>
          <p:cNvSpPr txBox="1"/>
          <p:nvPr/>
        </p:nvSpPr>
        <p:spPr>
          <a:xfrm>
            <a:off x="6651594" y="3965644"/>
            <a:ext cx="5422037" cy="400110"/>
          </a:xfrm>
          <a:prstGeom prst="rect">
            <a:avLst/>
          </a:prstGeom>
          <a:noFill/>
        </p:spPr>
        <p:txBody>
          <a:bodyPr wrap="square">
            <a:spAutoFit/>
          </a:bodyPr>
          <a:lstStyle/>
          <a:p>
            <a:pPr algn="ctr"/>
            <a:r>
              <a:rPr lang="en-US" sz="2000" b="1" i="1" dirty="0">
                <a:solidFill>
                  <a:schemeClr val="bg1"/>
                </a:solidFill>
                <a:effectLst/>
                <a:latin typeface="Arial" panose="020B0604020202020204" pitchFamily="34" charset="0"/>
              </a:rPr>
              <a:t>Safe food now for a healthy tomorrow</a:t>
            </a:r>
            <a:endParaRPr lang="en-US" sz="2000" b="1" i="0" dirty="0">
              <a:solidFill>
                <a:schemeClr val="bg1"/>
              </a:solidFill>
              <a:effectLst/>
              <a:latin typeface="Arial" panose="020B0604020202020204" pitchFamily="34" charset="0"/>
            </a:endParaRPr>
          </a:p>
        </p:txBody>
      </p:sp>
      <p:pic>
        <p:nvPicPr>
          <p:cNvPr id="10" name="Immagine 9">
            <a:extLst>
              <a:ext uri="{FF2B5EF4-FFF2-40B4-BE49-F238E27FC236}">
                <a16:creationId xmlns:a16="http://schemas.microsoft.com/office/drawing/2014/main" id="{F9CF2456-9585-4366-8E91-0C26C15D358C}"/>
              </a:ext>
            </a:extLst>
          </p:cNvPr>
          <p:cNvPicPr>
            <a:picLocks noChangeAspect="1"/>
          </p:cNvPicPr>
          <p:nvPr/>
        </p:nvPicPr>
        <p:blipFill>
          <a:blip r:embed="rId3"/>
          <a:stretch>
            <a:fillRect/>
          </a:stretch>
        </p:blipFill>
        <p:spPr>
          <a:xfrm>
            <a:off x="7960701" y="1453525"/>
            <a:ext cx="2809040" cy="1812433"/>
          </a:xfrm>
          <a:prstGeom prst="rect">
            <a:avLst/>
          </a:prstGeom>
          <a:solidFill>
            <a:srgbClr val="FFFFFF">
              <a:shade val="85000"/>
            </a:srgbClr>
          </a:solidFill>
          <a:ln w="12700" cap="sq">
            <a:solidFill>
              <a:srgbClr val="007AC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399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7" descr="A person preparing food in a bowl&#10;&#10;Description automatically generated">
            <a:extLst>
              <a:ext uri="{FF2B5EF4-FFF2-40B4-BE49-F238E27FC236}">
                <a16:creationId xmlns:a16="http://schemas.microsoft.com/office/drawing/2014/main" id="{3D9FF708-C639-4E44-B1A7-58333833CD9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6851" r="12493"/>
          <a:stretch/>
        </p:blipFill>
        <p:spPr>
          <a:xfrm>
            <a:off x="7737843" y="0"/>
            <a:ext cx="4425282" cy="6211955"/>
          </a:xfrm>
          <a:prstGeom prst="rect">
            <a:avLst/>
          </a:prstGeom>
        </p:spPr>
      </p:pic>
      <p:sp>
        <p:nvSpPr>
          <p:cNvPr id="3" name="Segnaposto numero diapositiva 2">
            <a:extLst>
              <a:ext uri="{FF2B5EF4-FFF2-40B4-BE49-F238E27FC236}">
                <a16:creationId xmlns:a16="http://schemas.microsoft.com/office/drawing/2014/main" id="{58BFB580-B2B5-4C1A-BB3A-F2CCD2AF9B86}"/>
              </a:ext>
            </a:extLst>
          </p:cNvPr>
          <p:cNvSpPr>
            <a:spLocks noGrp="1"/>
          </p:cNvSpPr>
          <p:nvPr>
            <p:ph type="sldNum" sz="quarter" idx="12"/>
          </p:nvPr>
        </p:nvSpPr>
        <p:spPr/>
        <p:txBody>
          <a:bodyPr/>
          <a:lstStyle/>
          <a:p>
            <a:fld id="{04A298EB-291E-6D43-91C6-26D8BD96A5B3}" type="slidenum">
              <a:rPr lang="en-US" smtClean="0"/>
              <a:pPr/>
              <a:t>2</a:t>
            </a:fld>
            <a:endParaRPr lang="en-US" dirty="0"/>
          </a:p>
        </p:txBody>
      </p:sp>
      <p:sp>
        <p:nvSpPr>
          <p:cNvPr id="6" name="CasellaDiTesto 5">
            <a:extLst>
              <a:ext uri="{FF2B5EF4-FFF2-40B4-BE49-F238E27FC236}">
                <a16:creationId xmlns:a16="http://schemas.microsoft.com/office/drawing/2014/main" id="{23A2D4F2-0EE4-4CEF-8BE1-999031EF87EE}"/>
              </a:ext>
            </a:extLst>
          </p:cNvPr>
          <p:cNvSpPr txBox="1"/>
          <p:nvPr/>
        </p:nvSpPr>
        <p:spPr>
          <a:xfrm>
            <a:off x="512108" y="960586"/>
            <a:ext cx="7053349" cy="1384995"/>
          </a:xfrm>
          <a:prstGeom prst="rect">
            <a:avLst/>
          </a:prstGeom>
          <a:noFill/>
        </p:spPr>
        <p:txBody>
          <a:bodyPr wrap="square">
            <a:spAutoFit/>
          </a:bodyPr>
          <a:lstStyle/>
          <a:p>
            <a:r>
              <a:rPr lang="en-US" sz="1400" b="0" i="0" dirty="0">
                <a:effectLst/>
                <a:latin typeface="Arial" panose="020B0604020202020204" pitchFamily="34" charset="0"/>
              </a:rPr>
              <a:t>World Food Safety Day (WFSD) celebrated on 7 June 2021 aims to draw attention and inspire action to help prevent, detect and manage foodborne risks, contributing to food security, human health, economic prosperity, agriculture, market access, tourism and sustainable development. </a:t>
            </a:r>
          </a:p>
          <a:p>
            <a:r>
              <a:rPr lang="es-ES" sz="1400" b="1" i="0" dirty="0" err="1">
                <a:solidFill>
                  <a:srgbClr val="007AC9"/>
                </a:solidFill>
                <a:effectLst/>
                <a:latin typeface="Arial" panose="020B0604020202020204" pitchFamily="34" charset="0"/>
              </a:rPr>
              <a:t>Calls</a:t>
            </a:r>
            <a:r>
              <a:rPr lang="es-ES" sz="1400" b="1" i="0" dirty="0">
                <a:solidFill>
                  <a:srgbClr val="007AC9"/>
                </a:solidFill>
                <a:effectLst/>
                <a:latin typeface="Arial" panose="020B0604020202020204" pitchFamily="34" charset="0"/>
              </a:rPr>
              <a:t> to </a:t>
            </a:r>
            <a:r>
              <a:rPr lang="es-ES" sz="1400" b="1" i="0" dirty="0" err="1">
                <a:solidFill>
                  <a:srgbClr val="007AC9"/>
                </a:solidFill>
                <a:effectLst/>
                <a:latin typeface="Arial" panose="020B0604020202020204" pitchFamily="34" charset="0"/>
              </a:rPr>
              <a:t>action</a:t>
            </a:r>
            <a:r>
              <a:rPr lang="es-ES" sz="1400" b="1" i="0" dirty="0">
                <a:solidFill>
                  <a:srgbClr val="007AC9"/>
                </a:solidFill>
                <a:effectLst/>
                <a:latin typeface="Arial" panose="020B0604020202020204" pitchFamily="34" charset="0"/>
              </a:rPr>
              <a:t>:</a:t>
            </a:r>
          </a:p>
          <a:p>
            <a:endParaRPr lang="es-ES" sz="1400" dirty="0"/>
          </a:p>
        </p:txBody>
      </p:sp>
      <p:sp>
        <p:nvSpPr>
          <p:cNvPr id="8" name="CasellaDiTesto 7">
            <a:extLst>
              <a:ext uri="{FF2B5EF4-FFF2-40B4-BE49-F238E27FC236}">
                <a16:creationId xmlns:a16="http://schemas.microsoft.com/office/drawing/2014/main" id="{F80013D9-C9A0-4C4B-BB88-E0F38C734453}"/>
              </a:ext>
            </a:extLst>
          </p:cNvPr>
          <p:cNvSpPr txBox="1"/>
          <p:nvPr/>
        </p:nvSpPr>
        <p:spPr>
          <a:xfrm>
            <a:off x="3433342" y="4524635"/>
            <a:ext cx="3535680" cy="1477328"/>
          </a:xfrm>
          <a:prstGeom prst="rect">
            <a:avLst/>
          </a:prstGeom>
          <a:noFill/>
        </p:spPr>
        <p:txBody>
          <a:bodyPr wrap="square">
            <a:spAutoFit/>
          </a:bodyPr>
          <a:lstStyle/>
          <a:p>
            <a:pPr algn="ctr"/>
            <a:r>
              <a:rPr lang="en-US" dirty="0">
                <a:solidFill>
                  <a:srgbClr val="007AC9"/>
                </a:solidFill>
              </a:rPr>
              <a:t>At Ecolab we support</a:t>
            </a:r>
            <a:r>
              <a:rPr lang="en-US" sz="1800" dirty="0">
                <a:solidFill>
                  <a:srgbClr val="007AC9"/>
                </a:solidFill>
              </a:rPr>
              <a:t> customers clean kitchens, serving </a:t>
            </a:r>
            <a:r>
              <a:rPr lang="en-US" sz="1800" b="1" dirty="0">
                <a:solidFill>
                  <a:srgbClr val="007AC9"/>
                </a:solidFill>
              </a:rPr>
              <a:t>58 billion restaurant meals </a:t>
            </a:r>
            <a:r>
              <a:rPr lang="en-US" sz="1800" dirty="0">
                <a:solidFill>
                  <a:srgbClr val="007AC9"/>
                </a:solidFill>
              </a:rPr>
              <a:t>every year, and prevent more than </a:t>
            </a:r>
          </a:p>
          <a:p>
            <a:pPr algn="ctr"/>
            <a:r>
              <a:rPr lang="en-US" b="1" dirty="0">
                <a:solidFill>
                  <a:srgbClr val="007AC9"/>
                </a:solidFill>
              </a:rPr>
              <a:t>7.5</a:t>
            </a:r>
            <a:r>
              <a:rPr lang="en-US" sz="1800" b="1" dirty="0">
                <a:solidFill>
                  <a:srgbClr val="007AC9"/>
                </a:solidFill>
              </a:rPr>
              <a:t> million </a:t>
            </a:r>
            <a:r>
              <a:rPr lang="en-US" sz="1800" dirty="0">
                <a:solidFill>
                  <a:srgbClr val="007AC9"/>
                </a:solidFill>
              </a:rPr>
              <a:t>food born illnesses</a:t>
            </a:r>
            <a:endParaRPr lang="en-AU" sz="1800" dirty="0">
              <a:solidFill>
                <a:srgbClr val="007AC9"/>
              </a:solidFill>
            </a:endParaRPr>
          </a:p>
        </p:txBody>
      </p:sp>
      <p:sp>
        <p:nvSpPr>
          <p:cNvPr id="14" name="CasellaDiTesto 13">
            <a:extLst>
              <a:ext uri="{FF2B5EF4-FFF2-40B4-BE49-F238E27FC236}">
                <a16:creationId xmlns:a16="http://schemas.microsoft.com/office/drawing/2014/main" id="{326B23B2-5B3C-4C74-9E9D-DC1EA4579E82}"/>
              </a:ext>
            </a:extLst>
          </p:cNvPr>
          <p:cNvSpPr txBox="1"/>
          <p:nvPr/>
        </p:nvSpPr>
        <p:spPr>
          <a:xfrm>
            <a:off x="512107" y="3402648"/>
            <a:ext cx="7225736" cy="954107"/>
          </a:xfrm>
          <a:prstGeom prst="rect">
            <a:avLst/>
          </a:prstGeom>
          <a:noFill/>
        </p:spPr>
        <p:txBody>
          <a:bodyPr wrap="square">
            <a:spAutoFit/>
          </a:bodyPr>
          <a:lstStyle/>
          <a:p>
            <a:r>
              <a:rPr lang="en-US" sz="1400" b="0" i="0" dirty="0">
                <a:effectLst/>
              </a:rPr>
              <a:t>Hygiene and cleanliness are more important to customers than choice of food, value for money, service and location when choosing a restaurant*. </a:t>
            </a:r>
            <a:r>
              <a:rPr lang="en-US" sz="1400" b="0" i="0" dirty="0">
                <a:effectLst/>
                <a:latin typeface="Open Sans" panose="020B0606030504020204" pitchFamily="34" charset="0"/>
              </a:rPr>
              <a:t>Whilst poor hand hygiene is responsible for a large proportion of foodborne illness there is much more to food safety than hand hygiene.</a:t>
            </a:r>
            <a:endParaRPr lang="es-ES" sz="1400" dirty="0"/>
          </a:p>
        </p:txBody>
      </p:sp>
      <p:sp>
        <p:nvSpPr>
          <p:cNvPr id="17" name="CasellaDiTesto 16">
            <a:extLst>
              <a:ext uri="{FF2B5EF4-FFF2-40B4-BE49-F238E27FC236}">
                <a16:creationId xmlns:a16="http://schemas.microsoft.com/office/drawing/2014/main" id="{B3764FF2-C75E-4CFA-BC1E-381B87AFA917}"/>
              </a:ext>
            </a:extLst>
          </p:cNvPr>
          <p:cNvSpPr txBox="1"/>
          <p:nvPr/>
        </p:nvSpPr>
        <p:spPr>
          <a:xfrm>
            <a:off x="5607356" y="6466961"/>
            <a:ext cx="6096000" cy="200055"/>
          </a:xfrm>
          <a:prstGeom prst="rect">
            <a:avLst/>
          </a:prstGeom>
          <a:noFill/>
        </p:spPr>
        <p:txBody>
          <a:bodyPr wrap="square">
            <a:spAutoFit/>
          </a:bodyPr>
          <a:lstStyle/>
          <a:p>
            <a:pPr marL="0" marR="0" algn="l">
              <a:spcBef>
                <a:spcPts val="0"/>
              </a:spcBef>
              <a:spcAft>
                <a:spcPts val="0"/>
              </a:spcAft>
            </a:pPr>
            <a:r>
              <a:rPr lang="en-US" sz="700" b="0" i="0" dirty="0">
                <a:solidFill>
                  <a:srgbClr val="616365"/>
                </a:solidFill>
                <a:effectLst/>
                <a:latin typeface="+mj-lt"/>
              </a:rPr>
              <a:t>*study carried out in the UK by Peach Brand Track, </a:t>
            </a:r>
            <a:r>
              <a:rPr lang="en-US" sz="700" b="0" i="0" dirty="0" err="1">
                <a:solidFill>
                  <a:srgbClr val="616365"/>
                </a:solidFill>
                <a:effectLst/>
                <a:latin typeface="+mj-lt"/>
              </a:rPr>
              <a:t>Demographix</a:t>
            </a:r>
            <a:r>
              <a:rPr lang="en-US" sz="700" b="0" i="0" dirty="0">
                <a:solidFill>
                  <a:srgbClr val="616365"/>
                </a:solidFill>
                <a:effectLst/>
                <a:latin typeface="+mj-lt"/>
              </a:rPr>
              <a:t>/</a:t>
            </a:r>
            <a:r>
              <a:rPr lang="en-US" sz="700" b="0" i="0" dirty="0" err="1">
                <a:solidFill>
                  <a:srgbClr val="616365"/>
                </a:solidFill>
                <a:effectLst/>
                <a:latin typeface="+mj-lt"/>
              </a:rPr>
              <a:t>Toluna</a:t>
            </a:r>
            <a:r>
              <a:rPr lang="en-US" sz="700" b="0" i="0" dirty="0">
                <a:solidFill>
                  <a:srgbClr val="616365"/>
                </a:solidFill>
                <a:effectLst/>
                <a:latin typeface="+mj-lt"/>
              </a:rPr>
              <a:t>, November 2011. (5,000 strong sample).</a:t>
            </a:r>
            <a:endParaRPr lang="es-ES" dirty="0"/>
          </a:p>
        </p:txBody>
      </p:sp>
      <p:sp>
        <p:nvSpPr>
          <p:cNvPr id="19" name="CasellaDiTesto 18">
            <a:extLst>
              <a:ext uri="{FF2B5EF4-FFF2-40B4-BE49-F238E27FC236}">
                <a16:creationId xmlns:a16="http://schemas.microsoft.com/office/drawing/2014/main" id="{F9F6B6C6-E2C6-46A0-AB88-76499DE6B0CE}"/>
              </a:ext>
            </a:extLst>
          </p:cNvPr>
          <p:cNvSpPr txBox="1"/>
          <p:nvPr/>
        </p:nvSpPr>
        <p:spPr>
          <a:xfrm>
            <a:off x="512107" y="2158353"/>
            <a:ext cx="3684507" cy="1169551"/>
          </a:xfrm>
          <a:prstGeom prst="rect">
            <a:avLst/>
          </a:prstGeom>
          <a:noFill/>
        </p:spPr>
        <p:txBody>
          <a:bodyPr wrap="square">
            <a:spAutoFit/>
          </a:bodyPr>
          <a:lstStyle/>
          <a:p>
            <a:pPr marL="228600" indent="-228600" algn="l">
              <a:buClr>
                <a:srgbClr val="007AC9"/>
              </a:buClr>
              <a:buFont typeface="+mj-lt"/>
              <a:buAutoNum type="arabicPeriod"/>
            </a:pPr>
            <a:r>
              <a:rPr lang="en-US" sz="1400" b="1" i="0" dirty="0">
                <a:effectLst/>
                <a:latin typeface="Arial" panose="020B0604020202020204" pitchFamily="34" charset="0"/>
              </a:rPr>
              <a:t>Ensure it’s safe</a:t>
            </a:r>
          </a:p>
          <a:p>
            <a:pPr marL="228600" indent="-228600" algn="l">
              <a:buClr>
                <a:srgbClr val="007AC9"/>
              </a:buClr>
              <a:buFont typeface="+mj-lt"/>
              <a:buAutoNum type="arabicPeriod"/>
            </a:pPr>
            <a:r>
              <a:rPr lang="en-US" sz="1400" b="1" i="0" dirty="0">
                <a:effectLst/>
                <a:latin typeface="Arial" panose="020B0604020202020204" pitchFamily="34" charset="0"/>
              </a:rPr>
              <a:t>Grow it safe</a:t>
            </a:r>
          </a:p>
          <a:p>
            <a:pPr marL="228600" indent="-228600" algn="l">
              <a:buClr>
                <a:srgbClr val="007AC9"/>
              </a:buClr>
              <a:buFont typeface="+mj-lt"/>
              <a:buAutoNum type="arabicPeriod"/>
            </a:pPr>
            <a:r>
              <a:rPr lang="en-US" sz="1400" b="1" i="0" dirty="0">
                <a:effectLst/>
                <a:latin typeface="Arial" panose="020B0604020202020204" pitchFamily="34" charset="0"/>
              </a:rPr>
              <a:t>Keep it safe </a:t>
            </a:r>
          </a:p>
          <a:p>
            <a:pPr marL="228600" indent="-228600" algn="l">
              <a:buClr>
                <a:srgbClr val="007AC9"/>
              </a:buClr>
              <a:buFont typeface="+mj-lt"/>
              <a:buAutoNum type="arabicPeriod"/>
            </a:pPr>
            <a:r>
              <a:rPr lang="en-US" sz="1400" b="1" i="0" dirty="0">
                <a:effectLst/>
                <a:latin typeface="Arial" panose="020B0604020202020204" pitchFamily="34" charset="0"/>
              </a:rPr>
              <a:t>Know what's safe </a:t>
            </a:r>
          </a:p>
          <a:p>
            <a:pPr marL="228600" indent="-228600" algn="l">
              <a:buClr>
                <a:srgbClr val="007AC9"/>
              </a:buClr>
              <a:buFont typeface="+mj-lt"/>
              <a:buAutoNum type="arabicPeriod"/>
            </a:pPr>
            <a:r>
              <a:rPr lang="en-US" sz="1400" b="1" i="0" dirty="0">
                <a:effectLst/>
                <a:latin typeface="Arial" panose="020B0604020202020204" pitchFamily="34" charset="0"/>
              </a:rPr>
              <a:t>Team up for food safety</a:t>
            </a:r>
          </a:p>
        </p:txBody>
      </p:sp>
      <p:sp>
        <p:nvSpPr>
          <p:cNvPr id="22" name="Title 1">
            <a:extLst>
              <a:ext uri="{FF2B5EF4-FFF2-40B4-BE49-F238E27FC236}">
                <a16:creationId xmlns:a16="http://schemas.microsoft.com/office/drawing/2014/main" id="{1DFA6A85-0001-4217-8222-12347A0E784D}"/>
              </a:ext>
            </a:extLst>
          </p:cNvPr>
          <p:cNvSpPr txBox="1">
            <a:spLocks/>
          </p:cNvSpPr>
          <p:nvPr/>
        </p:nvSpPr>
        <p:spPr>
          <a:xfrm>
            <a:off x="512108" y="265232"/>
            <a:ext cx="11167782" cy="1143000"/>
          </a:xfrm>
          <a:prstGeom prst="rect">
            <a:avLst/>
          </a:prstGeom>
        </p:spPr>
        <p:txBody>
          <a:bodyPr/>
          <a:lstStyle>
            <a:lvl1pPr algn="l" defTabSz="914400" rtl="0" eaLnBrk="1" latinLnBrk="0" hangingPunct="1">
              <a:lnSpc>
                <a:spcPts val="4500"/>
              </a:lnSpc>
              <a:spcBef>
                <a:spcPct val="0"/>
              </a:spcBef>
              <a:buNone/>
              <a:defRPr sz="4500" b="1" i="0" kern="1200" cap="all" baseline="0">
                <a:solidFill>
                  <a:schemeClr val="tx2"/>
                </a:solidFill>
                <a:latin typeface="Arial" panose="020B0604020202020204" pitchFamily="34" charset="0"/>
                <a:ea typeface="+mj-ea"/>
                <a:cs typeface="Arial" panose="020B0604020202020204" pitchFamily="34" charset="0"/>
              </a:defRPr>
            </a:lvl1pPr>
          </a:lstStyle>
          <a:p>
            <a:r>
              <a:rPr lang="en-US" sz="4000" dirty="0"/>
              <a:t>Our Objectives</a:t>
            </a:r>
          </a:p>
        </p:txBody>
      </p:sp>
      <p:grpSp>
        <p:nvGrpSpPr>
          <p:cNvPr id="23" name="Gruppo 22">
            <a:extLst>
              <a:ext uri="{FF2B5EF4-FFF2-40B4-BE49-F238E27FC236}">
                <a16:creationId xmlns:a16="http://schemas.microsoft.com/office/drawing/2014/main" id="{BDDAB103-AD56-456B-AE2D-B2949FAA2405}"/>
              </a:ext>
            </a:extLst>
          </p:cNvPr>
          <p:cNvGrpSpPr/>
          <p:nvPr/>
        </p:nvGrpSpPr>
        <p:grpSpPr>
          <a:xfrm>
            <a:off x="1025538" y="4475037"/>
            <a:ext cx="2410681" cy="1581891"/>
            <a:chOff x="-6568" y="3409635"/>
            <a:chExt cx="6103283" cy="3456525"/>
          </a:xfrm>
        </p:grpSpPr>
        <p:pic>
          <p:nvPicPr>
            <p:cNvPr id="24" name="Picture 9" descr="A group of fruit and vegetable stand&#10;&#10;Description automatically generated">
              <a:extLst>
                <a:ext uri="{FF2B5EF4-FFF2-40B4-BE49-F238E27FC236}">
                  <a16:creationId xmlns:a16="http://schemas.microsoft.com/office/drawing/2014/main" id="{3CF40062-3E03-4791-8C0F-506E20AA2AAA}"/>
                </a:ext>
              </a:extLst>
            </p:cNvPr>
            <p:cNvPicPr>
              <a:picLocks noChangeAspect="1"/>
            </p:cNvPicPr>
            <p:nvPr/>
          </p:nvPicPr>
          <p:blipFill rotWithShape="1">
            <a:blip r:embed="rId3"/>
            <a:srcRect l="7966" t="2488" r="1122" b="6365"/>
            <a:stretch/>
          </p:blipFill>
          <p:spPr>
            <a:xfrm>
              <a:off x="715" y="3409635"/>
              <a:ext cx="6096000" cy="3444801"/>
            </a:xfrm>
            <a:prstGeom prst="rect">
              <a:avLst/>
            </a:prstGeom>
          </p:spPr>
        </p:pic>
        <p:sp>
          <p:nvSpPr>
            <p:cNvPr id="25" name="Rectangle 18">
              <a:extLst>
                <a:ext uri="{FF2B5EF4-FFF2-40B4-BE49-F238E27FC236}">
                  <a16:creationId xmlns:a16="http://schemas.microsoft.com/office/drawing/2014/main" id="{EA778037-BFCA-4658-9CF0-F8AE7EC61CCC}"/>
                </a:ext>
              </a:extLst>
            </p:cNvPr>
            <p:cNvSpPr/>
            <p:nvPr/>
          </p:nvSpPr>
          <p:spPr>
            <a:xfrm>
              <a:off x="-2927" y="3424920"/>
              <a:ext cx="6095998" cy="3441240"/>
            </a:xfrm>
            <a:prstGeom prst="rect">
              <a:avLst/>
            </a:prstGeom>
            <a:solidFill>
              <a:schemeClr val="accent1">
                <a:lumMod val="5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TextBox 22">
              <a:extLst>
                <a:ext uri="{FF2B5EF4-FFF2-40B4-BE49-F238E27FC236}">
                  <a16:creationId xmlns:a16="http://schemas.microsoft.com/office/drawing/2014/main" id="{F72319AF-C978-445C-A30B-F4DAD9239210}"/>
                </a:ext>
              </a:extLst>
            </p:cNvPr>
            <p:cNvSpPr txBox="1"/>
            <p:nvPr/>
          </p:nvSpPr>
          <p:spPr>
            <a:xfrm>
              <a:off x="-6568" y="4714736"/>
              <a:ext cx="6095999" cy="11432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j-lt"/>
                  <a:ea typeface="+mn-ea"/>
                  <a:cs typeface="+mn-cs"/>
                </a:rPr>
                <a:t>FOOD</a:t>
              </a:r>
            </a:p>
          </p:txBody>
        </p:sp>
      </p:grpSp>
    </p:spTree>
    <p:extLst>
      <p:ext uri="{BB962C8B-B14F-4D97-AF65-F5344CB8AC3E}">
        <p14:creationId xmlns:p14="http://schemas.microsoft.com/office/powerpoint/2010/main" val="4222808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DC214AC-EF70-445A-81A1-E55651C60742}"/>
              </a:ext>
            </a:extLst>
          </p:cNvPr>
          <p:cNvSpPr>
            <a:spLocks noGrp="1"/>
          </p:cNvSpPr>
          <p:nvPr>
            <p:ph type="sldNum" sz="quarter" idx="4"/>
          </p:nvPr>
        </p:nvSpPr>
        <p:spPr>
          <a:xfrm>
            <a:off x="11385550" y="6384427"/>
            <a:ext cx="559920" cy="365125"/>
          </a:xfrm>
        </p:spPr>
        <p:txBody>
          <a:bodyPr/>
          <a:lstStyle/>
          <a:p>
            <a:fld id="{04A298EB-291E-6D43-91C6-26D8BD96A5B3}" type="slidenum">
              <a:rPr lang="en-US" smtClean="0"/>
              <a:pPr/>
              <a:t>3</a:t>
            </a:fld>
            <a:endParaRPr lang="en-US" dirty="0"/>
          </a:p>
        </p:txBody>
      </p:sp>
      <p:sp>
        <p:nvSpPr>
          <p:cNvPr id="16" name="object 2">
            <a:extLst>
              <a:ext uri="{FF2B5EF4-FFF2-40B4-BE49-F238E27FC236}">
                <a16:creationId xmlns:a16="http://schemas.microsoft.com/office/drawing/2014/main" id="{3FE0A72B-ABA9-4F92-9B14-257191DAC0F2}"/>
              </a:ext>
            </a:extLst>
          </p:cNvPr>
          <p:cNvSpPr/>
          <p:nvPr/>
        </p:nvSpPr>
        <p:spPr>
          <a:xfrm>
            <a:off x="7766718" y="1"/>
            <a:ext cx="4425281" cy="6216649"/>
          </a:xfrm>
          <a:prstGeom prst="rect">
            <a:avLst/>
          </a:prstGeom>
          <a:blipFill>
            <a:blip r:embed="rId2" cstate="print"/>
            <a:stretch>
              <a:fillRect/>
            </a:stretch>
          </a:blipFill>
        </p:spPr>
        <p:txBody>
          <a:bodyPr wrap="square" lIns="0" tIns="0" rIns="0" bIns="0" rtlCol="0"/>
          <a:lstStyle/>
          <a:p>
            <a:endParaRPr/>
          </a:p>
        </p:txBody>
      </p:sp>
      <p:sp>
        <p:nvSpPr>
          <p:cNvPr id="17" name="object 3">
            <a:extLst>
              <a:ext uri="{FF2B5EF4-FFF2-40B4-BE49-F238E27FC236}">
                <a16:creationId xmlns:a16="http://schemas.microsoft.com/office/drawing/2014/main" id="{3629F16D-66F3-4F7E-8ED2-17D1BA988D13}"/>
              </a:ext>
            </a:extLst>
          </p:cNvPr>
          <p:cNvSpPr txBox="1"/>
          <p:nvPr/>
        </p:nvSpPr>
        <p:spPr>
          <a:xfrm>
            <a:off x="488238" y="4858794"/>
            <a:ext cx="6859267" cy="849976"/>
          </a:xfrm>
          <a:prstGeom prst="rect">
            <a:avLst/>
          </a:prstGeom>
        </p:spPr>
        <p:txBody>
          <a:bodyPr vert="horz" wrap="square" lIns="0" tIns="5080" rIns="0" bIns="0" rtlCol="0">
            <a:spAutoFit/>
          </a:bodyPr>
          <a:lstStyle/>
          <a:p>
            <a:pPr marL="26034" marR="219075" indent="-13970">
              <a:lnSpc>
                <a:spcPct val="104200"/>
              </a:lnSpc>
              <a:spcBef>
                <a:spcPts val="40"/>
              </a:spcBef>
            </a:pPr>
            <a:r>
              <a:rPr spc="-10" dirty="0"/>
              <a:t>The emergence of COVID-19 has created additional risks for foodservice operations,</a:t>
            </a:r>
            <a:r>
              <a:rPr lang="it-IT" spc="-10" dirty="0"/>
              <a:t> </a:t>
            </a:r>
            <a:r>
              <a:rPr spc="-20" dirty="0">
                <a:latin typeface="+mj-lt"/>
                <a:cs typeface="Interstate Bold"/>
              </a:rPr>
              <a:t>resulting </a:t>
            </a:r>
            <a:r>
              <a:rPr spc="-10" dirty="0">
                <a:latin typeface="+mj-lt"/>
                <a:cs typeface="Interstate Bold"/>
              </a:rPr>
              <a:t>in </a:t>
            </a:r>
            <a:r>
              <a:rPr spc="-5" dirty="0">
                <a:latin typeface="+mj-lt"/>
                <a:cs typeface="Interstate Bold"/>
              </a:rPr>
              <a:t>an</a:t>
            </a:r>
            <a:r>
              <a:rPr lang="it-IT" spc="-5" dirty="0">
                <a:latin typeface="+mj-lt"/>
                <a:cs typeface="Interstate Bold"/>
              </a:rPr>
              <a:t> </a:t>
            </a:r>
            <a:r>
              <a:rPr b="1" spc="-15" dirty="0">
                <a:latin typeface="+mj-lt"/>
                <a:cs typeface="Interstate Bold"/>
              </a:rPr>
              <a:t>increased focus </a:t>
            </a:r>
            <a:r>
              <a:rPr b="1" spc="-5" dirty="0">
                <a:latin typeface="+mj-lt"/>
                <a:cs typeface="Interstate Bold"/>
              </a:rPr>
              <a:t>on </a:t>
            </a:r>
            <a:r>
              <a:rPr b="1" spc="-20" dirty="0">
                <a:latin typeface="+mj-lt"/>
                <a:cs typeface="Interstate Bold"/>
              </a:rPr>
              <a:t>cleanliness </a:t>
            </a:r>
            <a:r>
              <a:rPr b="1" spc="-5" dirty="0">
                <a:latin typeface="+mj-lt"/>
                <a:cs typeface="Interstate Bold"/>
              </a:rPr>
              <a:t>and</a:t>
            </a:r>
            <a:r>
              <a:rPr b="1" spc="15" dirty="0">
                <a:latin typeface="+mj-lt"/>
                <a:cs typeface="Interstate Bold"/>
              </a:rPr>
              <a:t> </a:t>
            </a:r>
            <a:r>
              <a:rPr b="1" spc="-15" dirty="0">
                <a:latin typeface="+mj-lt"/>
                <a:cs typeface="Interstate Bold"/>
              </a:rPr>
              <a:t>sanitation</a:t>
            </a:r>
            <a:r>
              <a:rPr spc="-15" dirty="0">
                <a:latin typeface="+mj-lt"/>
                <a:cs typeface="Interstate Bold"/>
              </a:rPr>
              <a:t>.</a:t>
            </a:r>
            <a:endParaRPr dirty="0">
              <a:latin typeface="+mj-lt"/>
              <a:cs typeface="Interstate Bold"/>
            </a:endParaRPr>
          </a:p>
        </p:txBody>
      </p:sp>
      <p:sp>
        <p:nvSpPr>
          <p:cNvPr id="19" name="object 15">
            <a:extLst>
              <a:ext uri="{FF2B5EF4-FFF2-40B4-BE49-F238E27FC236}">
                <a16:creationId xmlns:a16="http://schemas.microsoft.com/office/drawing/2014/main" id="{3D53F417-6489-4D01-9D32-A1CA5733BDBA}"/>
              </a:ext>
            </a:extLst>
          </p:cNvPr>
          <p:cNvSpPr txBox="1">
            <a:spLocks/>
          </p:cNvSpPr>
          <p:nvPr/>
        </p:nvSpPr>
        <p:spPr>
          <a:xfrm>
            <a:off x="447056" y="290408"/>
            <a:ext cx="7081207" cy="628377"/>
          </a:xfrm>
          <a:prstGeom prst="rect">
            <a:avLst/>
          </a:prstGeom>
        </p:spPr>
        <p:txBody>
          <a:bodyPr vert="horz" wrap="square" lIns="0" tIns="12700" rIns="0" bIns="0" rtlCol="0">
            <a:spAutoFit/>
          </a:bodyPr>
          <a:lstStyle>
            <a:lvl1pPr algn="l" defTabSz="914400" rtl="0" eaLnBrk="1" latinLnBrk="0" hangingPunct="1">
              <a:lnSpc>
                <a:spcPts val="4500"/>
              </a:lnSpc>
              <a:spcBef>
                <a:spcPct val="0"/>
              </a:spcBef>
              <a:buNone/>
              <a:defRPr sz="4500" b="1" i="0" kern="1200" cap="all" baseline="0">
                <a:solidFill>
                  <a:schemeClr val="tx2"/>
                </a:solidFill>
                <a:latin typeface="Arial" panose="020B0604020202020204" pitchFamily="34" charset="0"/>
                <a:ea typeface="+mj-ea"/>
                <a:cs typeface="Arial" panose="020B0604020202020204" pitchFamily="34" charset="0"/>
              </a:defRPr>
            </a:lvl1pPr>
          </a:lstStyle>
          <a:p>
            <a:pPr marL="12700">
              <a:lnSpc>
                <a:spcPct val="100000"/>
              </a:lnSpc>
              <a:spcBef>
                <a:spcPts val="100"/>
              </a:spcBef>
            </a:pPr>
            <a:r>
              <a:rPr lang="es-ES" sz="4000" dirty="0">
                <a:solidFill>
                  <a:srgbClr val="007AC9"/>
                </a:solidFill>
              </a:rPr>
              <a:t>A </a:t>
            </a:r>
            <a:r>
              <a:rPr lang="es-ES" sz="4000" spc="-5" dirty="0">
                <a:solidFill>
                  <a:srgbClr val="007AC9"/>
                </a:solidFill>
              </a:rPr>
              <a:t>PERSISTENT</a:t>
            </a:r>
            <a:r>
              <a:rPr lang="es-ES" sz="4000" spc="-80" dirty="0">
                <a:solidFill>
                  <a:srgbClr val="007AC9"/>
                </a:solidFill>
              </a:rPr>
              <a:t> </a:t>
            </a:r>
            <a:r>
              <a:rPr lang="es-ES" sz="4000" spc="-30" dirty="0">
                <a:solidFill>
                  <a:srgbClr val="007AC9"/>
                </a:solidFill>
              </a:rPr>
              <a:t>THREAT</a:t>
            </a:r>
            <a:endParaRPr lang="es-ES" sz="4000" dirty="0">
              <a:solidFill>
                <a:srgbClr val="007AC9"/>
              </a:solidFill>
            </a:endParaRPr>
          </a:p>
        </p:txBody>
      </p:sp>
      <p:sp>
        <p:nvSpPr>
          <p:cNvPr id="20" name="object 17">
            <a:extLst>
              <a:ext uri="{FF2B5EF4-FFF2-40B4-BE49-F238E27FC236}">
                <a16:creationId xmlns:a16="http://schemas.microsoft.com/office/drawing/2014/main" id="{FBDDC0E0-B87F-41DF-839A-A1A497B47FFD}"/>
              </a:ext>
            </a:extLst>
          </p:cNvPr>
          <p:cNvSpPr/>
          <p:nvPr/>
        </p:nvSpPr>
        <p:spPr>
          <a:xfrm flipV="1">
            <a:off x="447056" y="982071"/>
            <a:ext cx="4883150" cy="45719"/>
          </a:xfrm>
          <a:custGeom>
            <a:avLst/>
            <a:gdLst/>
            <a:ahLst/>
            <a:cxnLst/>
            <a:rect l="l" t="t" r="r" b="b"/>
            <a:pathLst>
              <a:path w="4883150" h="128269">
                <a:moveTo>
                  <a:pt x="0" y="128015"/>
                </a:moveTo>
                <a:lnTo>
                  <a:pt x="4882896" y="128015"/>
                </a:lnTo>
                <a:lnTo>
                  <a:pt x="4882896" y="0"/>
                </a:lnTo>
                <a:lnTo>
                  <a:pt x="0" y="0"/>
                </a:lnTo>
                <a:lnTo>
                  <a:pt x="0" y="128015"/>
                </a:lnTo>
                <a:close/>
              </a:path>
            </a:pathLst>
          </a:custGeom>
          <a:solidFill>
            <a:srgbClr val="58A618"/>
          </a:solidFill>
        </p:spPr>
        <p:txBody>
          <a:bodyPr wrap="square" lIns="0" tIns="0" rIns="0" bIns="0" rtlCol="0"/>
          <a:lstStyle/>
          <a:p>
            <a:endParaRPr/>
          </a:p>
        </p:txBody>
      </p:sp>
      <p:sp>
        <p:nvSpPr>
          <p:cNvPr id="23" name="object 20">
            <a:extLst>
              <a:ext uri="{FF2B5EF4-FFF2-40B4-BE49-F238E27FC236}">
                <a16:creationId xmlns:a16="http://schemas.microsoft.com/office/drawing/2014/main" id="{6F126E3B-7620-4D83-8BFA-A02EC2798F21}"/>
              </a:ext>
            </a:extLst>
          </p:cNvPr>
          <p:cNvSpPr/>
          <p:nvPr/>
        </p:nvSpPr>
        <p:spPr>
          <a:xfrm>
            <a:off x="3416097" y="2820104"/>
            <a:ext cx="2314575" cy="1765300"/>
          </a:xfrm>
          <a:custGeom>
            <a:avLst/>
            <a:gdLst/>
            <a:ahLst/>
            <a:cxnLst/>
            <a:rect l="l" t="t" r="r" b="b"/>
            <a:pathLst>
              <a:path w="2314575" h="1765300">
                <a:moveTo>
                  <a:pt x="2091944" y="0"/>
                </a:moveTo>
                <a:lnTo>
                  <a:pt x="0" y="0"/>
                </a:lnTo>
                <a:lnTo>
                  <a:pt x="0" y="1764792"/>
                </a:lnTo>
                <a:lnTo>
                  <a:pt x="2091944" y="1764792"/>
                </a:lnTo>
                <a:lnTo>
                  <a:pt x="2314448" y="882421"/>
                </a:lnTo>
                <a:lnTo>
                  <a:pt x="2091944" y="0"/>
                </a:lnTo>
                <a:close/>
              </a:path>
            </a:pathLst>
          </a:custGeom>
          <a:solidFill>
            <a:srgbClr val="005075"/>
          </a:solidFill>
        </p:spPr>
        <p:txBody>
          <a:bodyPr wrap="square" lIns="0" tIns="0" rIns="0" bIns="0" rtlCol="0"/>
          <a:lstStyle/>
          <a:p>
            <a:endParaRPr/>
          </a:p>
        </p:txBody>
      </p:sp>
      <p:sp>
        <p:nvSpPr>
          <p:cNvPr id="24" name="object 21">
            <a:extLst>
              <a:ext uri="{FF2B5EF4-FFF2-40B4-BE49-F238E27FC236}">
                <a16:creationId xmlns:a16="http://schemas.microsoft.com/office/drawing/2014/main" id="{EB984F79-2333-4686-80ED-A9C9374F5591}"/>
              </a:ext>
            </a:extLst>
          </p:cNvPr>
          <p:cNvSpPr/>
          <p:nvPr/>
        </p:nvSpPr>
        <p:spPr>
          <a:xfrm>
            <a:off x="1454378" y="2820104"/>
            <a:ext cx="2225040" cy="1765300"/>
          </a:xfrm>
          <a:custGeom>
            <a:avLst/>
            <a:gdLst/>
            <a:ahLst/>
            <a:cxnLst/>
            <a:rect l="l" t="t" r="r" b="b"/>
            <a:pathLst>
              <a:path w="2225040" h="1765300">
                <a:moveTo>
                  <a:pt x="2002396" y="0"/>
                </a:moveTo>
                <a:lnTo>
                  <a:pt x="0" y="0"/>
                </a:lnTo>
                <a:lnTo>
                  <a:pt x="0" y="1764792"/>
                </a:lnTo>
                <a:lnTo>
                  <a:pt x="2002396" y="1764792"/>
                </a:lnTo>
                <a:lnTo>
                  <a:pt x="2224900" y="882421"/>
                </a:lnTo>
                <a:lnTo>
                  <a:pt x="2002396" y="0"/>
                </a:lnTo>
                <a:close/>
              </a:path>
            </a:pathLst>
          </a:custGeom>
          <a:solidFill>
            <a:srgbClr val="007AC9"/>
          </a:solidFill>
        </p:spPr>
        <p:txBody>
          <a:bodyPr wrap="square" lIns="0" tIns="0" rIns="0" bIns="0" rtlCol="0"/>
          <a:lstStyle/>
          <a:p>
            <a:endParaRPr/>
          </a:p>
        </p:txBody>
      </p:sp>
      <p:sp>
        <p:nvSpPr>
          <p:cNvPr id="25" name="object 22">
            <a:extLst>
              <a:ext uri="{FF2B5EF4-FFF2-40B4-BE49-F238E27FC236}">
                <a16:creationId xmlns:a16="http://schemas.microsoft.com/office/drawing/2014/main" id="{4E1FDA76-C777-4399-B7AD-DEDFED790B03}"/>
              </a:ext>
            </a:extLst>
          </p:cNvPr>
          <p:cNvSpPr txBox="1"/>
          <p:nvPr/>
        </p:nvSpPr>
        <p:spPr>
          <a:xfrm>
            <a:off x="3917872" y="3000207"/>
            <a:ext cx="1624111" cy="1407437"/>
          </a:xfrm>
          <a:prstGeom prst="rect">
            <a:avLst/>
          </a:prstGeom>
        </p:spPr>
        <p:txBody>
          <a:bodyPr vert="horz" wrap="square" lIns="0" tIns="5080" rIns="0" bIns="0" rtlCol="0">
            <a:spAutoFit/>
          </a:bodyPr>
          <a:lstStyle/>
          <a:p>
            <a:pPr marL="47625" marR="57785" indent="-2540">
              <a:lnSpc>
                <a:spcPct val="104200"/>
              </a:lnSpc>
              <a:spcBef>
                <a:spcPts val="40"/>
              </a:spcBef>
            </a:pPr>
            <a:r>
              <a:rPr sz="1200" b="1" spc="-45" dirty="0">
                <a:solidFill>
                  <a:srgbClr val="FFFFFF"/>
                </a:solidFill>
                <a:latin typeface="+mj-lt"/>
                <a:cs typeface="Interstate Bold"/>
              </a:rPr>
              <a:t>R</a:t>
            </a:r>
            <a:r>
              <a:rPr sz="1200" b="1" spc="-25" dirty="0">
                <a:solidFill>
                  <a:srgbClr val="FFFFFF"/>
                </a:solidFill>
                <a:latin typeface="+mj-lt"/>
                <a:cs typeface="Interstate Bold"/>
              </a:rPr>
              <a:t>es</a:t>
            </a:r>
            <a:r>
              <a:rPr sz="1200" b="1" spc="-30" dirty="0">
                <a:solidFill>
                  <a:srgbClr val="FFFFFF"/>
                </a:solidFill>
                <a:latin typeface="+mj-lt"/>
                <a:cs typeface="Interstate Bold"/>
              </a:rPr>
              <a:t>t</a:t>
            </a:r>
            <a:r>
              <a:rPr sz="1200" b="1" spc="-15" dirty="0">
                <a:solidFill>
                  <a:srgbClr val="FFFFFF"/>
                </a:solidFill>
                <a:latin typeface="+mj-lt"/>
                <a:cs typeface="Interstate Bold"/>
              </a:rPr>
              <a:t>au</a:t>
            </a:r>
            <a:r>
              <a:rPr sz="1200" b="1" spc="-45" dirty="0">
                <a:solidFill>
                  <a:srgbClr val="FFFFFF"/>
                </a:solidFill>
                <a:latin typeface="+mj-lt"/>
                <a:cs typeface="Interstate Bold"/>
              </a:rPr>
              <a:t>r</a:t>
            </a:r>
            <a:r>
              <a:rPr sz="1200" b="1" spc="-15" dirty="0">
                <a:solidFill>
                  <a:srgbClr val="FFFFFF"/>
                </a:solidFill>
                <a:latin typeface="+mj-lt"/>
                <a:cs typeface="Interstate Bold"/>
              </a:rPr>
              <a:t>a</a:t>
            </a:r>
            <a:r>
              <a:rPr sz="1200" b="1" spc="-20" dirty="0">
                <a:solidFill>
                  <a:srgbClr val="FFFFFF"/>
                </a:solidFill>
                <a:latin typeface="+mj-lt"/>
                <a:cs typeface="Interstate Bold"/>
              </a:rPr>
              <a:t>n</a:t>
            </a:r>
            <a:r>
              <a:rPr sz="1200" b="1" spc="-25" dirty="0">
                <a:solidFill>
                  <a:srgbClr val="FFFFFF"/>
                </a:solidFill>
                <a:latin typeface="+mj-lt"/>
                <a:cs typeface="Interstate Bold"/>
              </a:rPr>
              <a:t>t</a:t>
            </a:r>
            <a:r>
              <a:rPr sz="1200" b="1" dirty="0">
                <a:solidFill>
                  <a:srgbClr val="FFFFFF"/>
                </a:solidFill>
                <a:latin typeface="+mj-lt"/>
                <a:cs typeface="Interstate Bold"/>
              </a:rPr>
              <a:t>s </a:t>
            </a:r>
            <a:r>
              <a:rPr lang="it-IT" sz="1200" b="1" dirty="0">
                <a:solidFill>
                  <a:srgbClr val="FFFFFF"/>
                </a:solidFill>
                <a:latin typeface="+mj-lt"/>
                <a:cs typeface="Interstate Bold"/>
              </a:rPr>
              <a:t>and </a:t>
            </a:r>
            <a:r>
              <a:rPr lang="en-US" sz="1200" b="1" dirty="0">
                <a:solidFill>
                  <a:srgbClr val="FFFFFF"/>
                </a:solidFill>
                <a:latin typeface="+mj-lt"/>
                <a:cs typeface="Interstate Bold"/>
              </a:rPr>
              <a:t>canteen</a:t>
            </a:r>
            <a:r>
              <a:rPr sz="1200" b="1" dirty="0">
                <a:solidFill>
                  <a:srgbClr val="FFFFFF"/>
                </a:solidFill>
                <a:latin typeface="+mj-lt"/>
                <a:cs typeface="Interstate Bold"/>
              </a:rPr>
              <a:t> </a:t>
            </a:r>
            <a:r>
              <a:rPr sz="1200" b="1" spc="-20" dirty="0">
                <a:solidFill>
                  <a:srgbClr val="FFFFFF"/>
                </a:solidFill>
                <a:latin typeface="+mj-lt"/>
                <a:cs typeface="Interstate Bold"/>
              </a:rPr>
              <a:t>account</a:t>
            </a:r>
            <a:r>
              <a:rPr sz="1200" b="1" spc="-55" dirty="0">
                <a:solidFill>
                  <a:srgbClr val="FFFFFF"/>
                </a:solidFill>
                <a:latin typeface="+mj-lt"/>
                <a:cs typeface="Interstate Bold"/>
              </a:rPr>
              <a:t> </a:t>
            </a:r>
            <a:r>
              <a:rPr sz="1200" b="1" spc="-25" dirty="0">
                <a:solidFill>
                  <a:srgbClr val="FFFFFF"/>
                </a:solidFill>
                <a:latin typeface="+mj-lt"/>
                <a:cs typeface="Interstate Bold"/>
              </a:rPr>
              <a:t>for</a:t>
            </a:r>
            <a:endParaRPr sz="1200" dirty="0">
              <a:latin typeface="+mj-lt"/>
              <a:cs typeface="Interstate Bold"/>
            </a:endParaRPr>
          </a:p>
          <a:p>
            <a:pPr marL="38100">
              <a:lnSpc>
                <a:spcPts val="5160"/>
              </a:lnSpc>
            </a:pPr>
            <a:r>
              <a:rPr lang="it-IT" sz="5000" b="1" spc="15" dirty="0">
                <a:solidFill>
                  <a:srgbClr val="409BD6"/>
                </a:solidFill>
                <a:latin typeface="+mj-lt"/>
                <a:cs typeface="Interstate BoldCompressed"/>
              </a:rPr>
              <a:t>40</a:t>
            </a:r>
            <a:r>
              <a:rPr sz="5000" b="1" spc="15" dirty="0">
                <a:solidFill>
                  <a:srgbClr val="409BD6"/>
                </a:solidFill>
                <a:latin typeface="+mj-lt"/>
                <a:cs typeface="Interstate BoldCompressed"/>
              </a:rPr>
              <a:t>%</a:t>
            </a:r>
            <a:endParaRPr sz="5000" dirty="0">
              <a:latin typeface="+mj-lt"/>
              <a:cs typeface="Interstate BoldCompressed"/>
            </a:endParaRPr>
          </a:p>
          <a:p>
            <a:pPr marL="48260">
              <a:lnSpc>
                <a:spcPts val="1280"/>
              </a:lnSpc>
            </a:pPr>
            <a:r>
              <a:rPr sz="1200" b="1" spc="-15" dirty="0">
                <a:solidFill>
                  <a:srgbClr val="FFFFFF"/>
                </a:solidFill>
                <a:latin typeface="+mj-lt"/>
                <a:cs typeface="Interstate Bold"/>
              </a:rPr>
              <a:t>of</a:t>
            </a:r>
            <a:r>
              <a:rPr sz="1200" b="1" spc="-60" dirty="0">
                <a:solidFill>
                  <a:srgbClr val="FFFFFF"/>
                </a:solidFill>
                <a:latin typeface="+mj-lt"/>
                <a:cs typeface="Interstate Bold"/>
              </a:rPr>
              <a:t> </a:t>
            </a:r>
            <a:r>
              <a:rPr lang="it-IT" sz="1200" b="1" spc="-20" dirty="0">
                <a:solidFill>
                  <a:srgbClr val="FFFFFF"/>
                </a:solidFill>
                <a:latin typeface="+mj-lt"/>
                <a:cs typeface="Interstate Bold"/>
              </a:rPr>
              <a:t>the </a:t>
            </a:r>
            <a:r>
              <a:rPr lang="it-IT" sz="1200" b="1" spc="-20" dirty="0" err="1">
                <a:solidFill>
                  <a:srgbClr val="FFFFFF"/>
                </a:solidFill>
                <a:latin typeface="+mj-lt"/>
                <a:cs typeface="Interstate Bold"/>
              </a:rPr>
              <a:t>total</a:t>
            </a:r>
            <a:r>
              <a:rPr lang="it-IT" sz="1200" b="1" spc="-20" dirty="0">
                <a:solidFill>
                  <a:srgbClr val="FFFFFF"/>
                </a:solidFill>
                <a:latin typeface="+mj-lt"/>
                <a:cs typeface="Interstate Bold"/>
              </a:rPr>
              <a:t> </a:t>
            </a:r>
            <a:r>
              <a:rPr lang="it-IT" sz="1200" b="1" spc="-20" dirty="0" err="1">
                <a:solidFill>
                  <a:srgbClr val="FFFFFF"/>
                </a:solidFill>
                <a:latin typeface="+mj-lt"/>
                <a:cs typeface="Interstate Bold"/>
              </a:rPr>
              <a:t>amout</a:t>
            </a:r>
            <a:r>
              <a:rPr lang="it-IT" sz="1200" b="1" spc="-20" dirty="0">
                <a:solidFill>
                  <a:srgbClr val="FFFFFF"/>
                </a:solidFill>
                <a:latin typeface="+mj-lt"/>
                <a:cs typeface="Interstate Bold"/>
              </a:rPr>
              <a:t> of</a:t>
            </a:r>
            <a:endParaRPr sz="1200" dirty="0">
              <a:latin typeface="+mj-lt"/>
              <a:cs typeface="Interstate Bold"/>
            </a:endParaRPr>
          </a:p>
          <a:p>
            <a:pPr marL="48260">
              <a:lnSpc>
                <a:spcPct val="100000"/>
              </a:lnSpc>
              <a:spcBef>
                <a:spcPts val="10"/>
              </a:spcBef>
            </a:pPr>
            <a:r>
              <a:rPr sz="1200" b="1" spc="-15" dirty="0">
                <a:solidFill>
                  <a:srgbClr val="FFFFFF"/>
                </a:solidFill>
                <a:latin typeface="+mj-lt"/>
                <a:cs typeface="Interstate Bold"/>
              </a:rPr>
              <a:t>outb</a:t>
            </a:r>
            <a:r>
              <a:rPr sz="1200" b="1" spc="-35" dirty="0">
                <a:solidFill>
                  <a:srgbClr val="FFFFFF"/>
                </a:solidFill>
                <a:latin typeface="+mj-lt"/>
                <a:cs typeface="Interstate Bold"/>
              </a:rPr>
              <a:t>r</a:t>
            </a:r>
            <a:r>
              <a:rPr sz="1200" b="1" spc="-25" dirty="0">
                <a:solidFill>
                  <a:srgbClr val="FFFFFF"/>
                </a:solidFill>
                <a:latin typeface="+mj-lt"/>
                <a:cs typeface="Interstate Bold"/>
              </a:rPr>
              <a:t>e</a:t>
            </a:r>
            <a:r>
              <a:rPr sz="1200" b="1" spc="-15" dirty="0">
                <a:solidFill>
                  <a:srgbClr val="FFFFFF"/>
                </a:solidFill>
                <a:latin typeface="+mj-lt"/>
                <a:cs typeface="Interstate Bold"/>
              </a:rPr>
              <a:t>a</a:t>
            </a:r>
            <a:r>
              <a:rPr sz="1200" b="1" spc="-30" dirty="0">
                <a:solidFill>
                  <a:srgbClr val="FFFFFF"/>
                </a:solidFill>
                <a:latin typeface="+mj-lt"/>
                <a:cs typeface="Interstate Bold"/>
              </a:rPr>
              <a:t>ks</a:t>
            </a:r>
            <a:r>
              <a:rPr sz="1200" b="1" spc="-85" dirty="0">
                <a:solidFill>
                  <a:srgbClr val="FFFFFF"/>
                </a:solidFill>
                <a:latin typeface="+mj-lt"/>
                <a:cs typeface="Interstate Bold"/>
              </a:rPr>
              <a:t>.</a:t>
            </a:r>
            <a:r>
              <a:rPr lang="it-IT" sz="825" b="1" spc="15" baseline="45454" dirty="0">
                <a:solidFill>
                  <a:srgbClr val="FFFFFF"/>
                </a:solidFill>
                <a:latin typeface="+mj-lt"/>
                <a:cs typeface="Interstate Bold"/>
              </a:rPr>
              <a:t>2</a:t>
            </a:r>
            <a:endParaRPr sz="825" baseline="45454" dirty="0">
              <a:latin typeface="+mj-lt"/>
              <a:cs typeface="Interstate Bold"/>
            </a:endParaRPr>
          </a:p>
        </p:txBody>
      </p:sp>
      <p:sp>
        <p:nvSpPr>
          <p:cNvPr id="26" name="object 23">
            <a:extLst>
              <a:ext uri="{FF2B5EF4-FFF2-40B4-BE49-F238E27FC236}">
                <a16:creationId xmlns:a16="http://schemas.microsoft.com/office/drawing/2014/main" id="{FACAFEC8-B43B-4AF5-8145-5962B40CBC6B}"/>
              </a:ext>
            </a:extLst>
          </p:cNvPr>
          <p:cNvSpPr txBox="1"/>
          <p:nvPr/>
        </p:nvSpPr>
        <p:spPr>
          <a:xfrm>
            <a:off x="1656639" y="3000207"/>
            <a:ext cx="1759458" cy="1402080"/>
          </a:xfrm>
          <a:prstGeom prst="rect">
            <a:avLst/>
          </a:prstGeom>
        </p:spPr>
        <p:txBody>
          <a:bodyPr vert="horz" wrap="square" lIns="0" tIns="12700" rIns="0" bIns="0" rtlCol="0">
            <a:spAutoFit/>
          </a:bodyPr>
          <a:lstStyle/>
          <a:p>
            <a:pPr marL="45085">
              <a:lnSpc>
                <a:spcPts val="1075"/>
              </a:lnSpc>
              <a:spcBef>
                <a:spcPts val="100"/>
              </a:spcBef>
            </a:pPr>
            <a:r>
              <a:rPr sz="1200" b="1" spc="-15" dirty="0">
                <a:solidFill>
                  <a:srgbClr val="FFFFFF"/>
                </a:solidFill>
                <a:latin typeface="+mj-lt"/>
                <a:cs typeface="Interstate Bold"/>
              </a:rPr>
              <a:t>More</a:t>
            </a:r>
            <a:r>
              <a:rPr sz="1200" b="1" spc="-30" dirty="0">
                <a:solidFill>
                  <a:srgbClr val="FFFFFF"/>
                </a:solidFill>
                <a:latin typeface="+mj-lt"/>
                <a:cs typeface="Interstate Bold"/>
              </a:rPr>
              <a:t> </a:t>
            </a:r>
            <a:r>
              <a:rPr sz="1200" b="1" spc="-15" dirty="0">
                <a:solidFill>
                  <a:srgbClr val="FFFFFF"/>
                </a:solidFill>
                <a:latin typeface="+mj-lt"/>
                <a:cs typeface="Interstate Bold"/>
              </a:rPr>
              <a:t>than</a:t>
            </a:r>
            <a:endParaRPr sz="1200" dirty="0">
              <a:latin typeface="+mj-lt"/>
              <a:cs typeface="Interstate Bold"/>
            </a:endParaRPr>
          </a:p>
          <a:p>
            <a:pPr marL="38100">
              <a:lnSpc>
                <a:spcPts val="5480"/>
              </a:lnSpc>
            </a:pPr>
            <a:r>
              <a:rPr lang="it-IT" sz="5000" b="1" spc="-15" dirty="0">
                <a:solidFill>
                  <a:srgbClr val="005075"/>
                </a:solidFill>
                <a:latin typeface="+mj-lt"/>
                <a:cs typeface="Interstate BoldCompressed"/>
              </a:rPr>
              <a:t>80</a:t>
            </a:r>
            <a:r>
              <a:rPr sz="5000" b="1" spc="-15" dirty="0">
                <a:solidFill>
                  <a:srgbClr val="005075"/>
                </a:solidFill>
                <a:latin typeface="+mj-lt"/>
                <a:cs typeface="Interstate BoldCompressed"/>
              </a:rPr>
              <a:t>%</a:t>
            </a:r>
            <a:endParaRPr sz="5000" dirty="0">
              <a:latin typeface="+mj-lt"/>
              <a:cs typeface="Interstate BoldCompressed"/>
            </a:endParaRPr>
          </a:p>
          <a:p>
            <a:pPr marL="47625">
              <a:lnSpc>
                <a:spcPts val="1285"/>
              </a:lnSpc>
            </a:pPr>
            <a:r>
              <a:rPr sz="1200" b="1" spc="-15" dirty="0">
                <a:solidFill>
                  <a:srgbClr val="FFFFFF"/>
                </a:solidFill>
                <a:latin typeface="+mj-lt"/>
                <a:cs typeface="Interstate Bold"/>
              </a:rPr>
              <a:t>of </a:t>
            </a:r>
            <a:r>
              <a:rPr sz="1200" b="1" spc="-20" dirty="0">
                <a:solidFill>
                  <a:srgbClr val="FFFFFF"/>
                </a:solidFill>
                <a:latin typeface="+mj-lt"/>
                <a:cs typeface="Interstate Bold"/>
              </a:rPr>
              <a:t>foodborne</a:t>
            </a:r>
            <a:r>
              <a:rPr sz="1200" b="1" spc="-55" dirty="0">
                <a:solidFill>
                  <a:srgbClr val="FFFFFF"/>
                </a:solidFill>
                <a:latin typeface="+mj-lt"/>
                <a:cs typeface="Interstate Bold"/>
              </a:rPr>
              <a:t> </a:t>
            </a:r>
            <a:r>
              <a:rPr sz="1200" b="1" spc="-20" dirty="0">
                <a:solidFill>
                  <a:srgbClr val="FFFFFF"/>
                </a:solidFill>
                <a:latin typeface="+mj-lt"/>
                <a:cs typeface="Interstate Bold"/>
              </a:rPr>
              <a:t>illnesses</a:t>
            </a:r>
            <a:endParaRPr sz="1200" dirty="0">
              <a:latin typeface="+mj-lt"/>
              <a:cs typeface="Interstate Bold"/>
            </a:endParaRPr>
          </a:p>
          <a:p>
            <a:pPr marL="46355" marR="30480" indent="635">
              <a:lnSpc>
                <a:spcPct val="104200"/>
              </a:lnSpc>
            </a:pPr>
            <a:r>
              <a:rPr sz="1200" b="1" spc="-20" dirty="0">
                <a:solidFill>
                  <a:srgbClr val="FFFFFF"/>
                </a:solidFill>
                <a:latin typeface="+mj-lt"/>
                <a:cs typeface="Interstate Bold"/>
              </a:rPr>
              <a:t>originate </a:t>
            </a:r>
            <a:r>
              <a:rPr sz="1200" b="1" spc="-10" dirty="0">
                <a:solidFill>
                  <a:srgbClr val="FFFFFF"/>
                </a:solidFill>
                <a:latin typeface="+mj-lt"/>
                <a:cs typeface="Interstate Bold"/>
              </a:rPr>
              <a:t>in </a:t>
            </a:r>
            <a:r>
              <a:rPr sz="1200" b="1" spc="-20" dirty="0">
                <a:solidFill>
                  <a:srgbClr val="FFFFFF"/>
                </a:solidFill>
                <a:latin typeface="+mj-lt"/>
                <a:cs typeface="Interstate Bold"/>
              </a:rPr>
              <a:t>foodservice  </a:t>
            </a:r>
            <a:r>
              <a:rPr sz="1200" b="1" spc="-25" dirty="0">
                <a:solidFill>
                  <a:srgbClr val="FFFFFF"/>
                </a:solidFill>
                <a:latin typeface="+mj-lt"/>
                <a:cs typeface="Interstate Bold"/>
              </a:rPr>
              <a:t>se</a:t>
            </a:r>
            <a:r>
              <a:rPr sz="1200" b="1" spc="-30" dirty="0">
                <a:solidFill>
                  <a:srgbClr val="FFFFFF"/>
                </a:solidFill>
                <a:latin typeface="+mj-lt"/>
                <a:cs typeface="Interstate Bold"/>
              </a:rPr>
              <a:t>t</a:t>
            </a:r>
            <a:r>
              <a:rPr sz="1200" b="1" spc="-15" dirty="0">
                <a:solidFill>
                  <a:srgbClr val="FFFFFF"/>
                </a:solidFill>
                <a:latin typeface="+mj-lt"/>
                <a:cs typeface="Interstate Bold"/>
              </a:rPr>
              <a:t>ting</a:t>
            </a:r>
            <a:r>
              <a:rPr sz="1200" b="1" spc="-30" dirty="0">
                <a:solidFill>
                  <a:srgbClr val="FFFFFF"/>
                </a:solidFill>
                <a:latin typeface="+mj-lt"/>
                <a:cs typeface="Interstate Bold"/>
              </a:rPr>
              <a:t>s</a:t>
            </a:r>
            <a:r>
              <a:rPr sz="1200" b="1" spc="-145" dirty="0">
                <a:solidFill>
                  <a:srgbClr val="FFFFFF"/>
                </a:solidFill>
                <a:latin typeface="+mj-lt"/>
                <a:cs typeface="Interstate Bold"/>
              </a:rPr>
              <a:t>.</a:t>
            </a:r>
            <a:r>
              <a:rPr sz="825" b="1" spc="15" baseline="45454" dirty="0">
                <a:solidFill>
                  <a:srgbClr val="FFFFFF"/>
                </a:solidFill>
                <a:latin typeface="+mj-lt"/>
                <a:cs typeface="Interstate Bold"/>
              </a:rPr>
              <a:t>1</a:t>
            </a:r>
            <a:endParaRPr sz="825" baseline="45454" dirty="0">
              <a:latin typeface="+mj-lt"/>
              <a:cs typeface="Interstate Bold"/>
            </a:endParaRPr>
          </a:p>
        </p:txBody>
      </p:sp>
      <p:sp>
        <p:nvSpPr>
          <p:cNvPr id="27" name="object 24">
            <a:extLst>
              <a:ext uri="{FF2B5EF4-FFF2-40B4-BE49-F238E27FC236}">
                <a16:creationId xmlns:a16="http://schemas.microsoft.com/office/drawing/2014/main" id="{AC04DD85-BBBD-4D0A-A0E3-A17F5CD65ECC}"/>
              </a:ext>
            </a:extLst>
          </p:cNvPr>
          <p:cNvSpPr/>
          <p:nvPr/>
        </p:nvSpPr>
        <p:spPr>
          <a:xfrm>
            <a:off x="10617317" y="-317787"/>
            <a:ext cx="287020" cy="158750"/>
          </a:xfrm>
          <a:custGeom>
            <a:avLst/>
            <a:gdLst/>
            <a:ahLst/>
            <a:cxnLst/>
            <a:rect l="l" t="t" r="r" b="b"/>
            <a:pathLst>
              <a:path w="287020" h="158750">
                <a:moveTo>
                  <a:pt x="0" y="0"/>
                </a:moveTo>
                <a:lnTo>
                  <a:pt x="0" y="158203"/>
                </a:lnTo>
                <a:lnTo>
                  <a:pt x="107708" y="158203"/>
                </a:lnTo>
                <a:lnTo>
                  <a:pt x="107708" y="48133"/>
                </a:lnTo>
                <a:lnTo>
                  <a:pt x="178727" y="48133"/>
                </a:lnTo>
                <a:lnTo>
                  <a:pt x="178727" y="158203"/>
                </a:lnTo>
                <a:lnTo>
                  <a:pt x="286448" y="158203"/>
                </a:lnTo>
                <a:lnTo>
                  <a:pt x="286448" y="0"/>
                </a:lnTo>
              </a:path>
            </a:pathLst>
          </a:custGeom>
          <a:ln w="19050">
            <a:solidFill>
              <a:srgbClr val="FFFFFF"/>
            </a:solidFill>
          </a:ln>
        </p:spPr>
        <p:txBody>
          <a:bodyPr wrap="square" lIns="0" tIns="0" rIns="0" bIns="0" rtlCol="0"/>
          <a:lstStyle/>
          <a:p>
            <a:endParaRPr/>
          </a:p>
        </p:txBody>
      </p:sp>
      <p:sp>
        <p:nvSpPr>
          <p:cNvPr id="28" name="object 26">
            <a:extLst>
              <a:ext uri="{FF2B5EF4-FFF2-40B4-BE49-F238E27FC236}">
                <a16:creationId xmlns:a16="http://schemas.microsoft.com/office/drawing/2014/main" id="{432DCC91-6990-4E48-A792-9DE4060A2C16}"/>
              </a:ext>
            </a:extLst>
          </p:cNvPr>
          <p:cNvSpPr txBox="1"/>
          <p:nvPr/>
        </p:nvSpPr>
        <p:spPr>
          <a:xfrm>
            <a:off x="9202270" y="6384427"/>
            <a:ext cx="2146300" cy="197490"/>
          </a:xfrm>
          <a:prstGeom prst="rect">
            <a:avLst/>
          </a:prstGeom>
        </p:spPr>
        <p:txBody>
          <a:bodyPr vert="horz" wrap="square" lIns="0" tIns="12700" rIns="0" bIns="0" rtlCol="0">
            <a:spAutoFit/>
          </a:bodyPr>
          <a:lstStyle/>
          <a:p>
            <a:pPr algn="l"/>
            <a:r>
              <a:rPr sz="300" baseline="31746" dirty="0">
                <a:solidFill>
                  <a:srgbClr val="636466"/>
                </a:solidFill>
                <a:cs typeface="Interstate Regular"/>
              </a:rPr>
              <a:t>1</a:t>
            </a:r>
            <a:r>
              <a:rPr sz="300" spc="15" baseline="31746" dirty="0">
                <a:solidFill>
                  <a:srgbClr val="636466"/>
                </a:solidFill>
                <a:cs typeface="Interstate Regular"/>
              </a:rPr>
              <a:t> </a:t>
            </a:r>
            <a:r>
              <a:rPr lang="es-ES" sz="400" spc="-10" dirty="0">
                <a:solidFill>
                  <a:srgbClr val="636466"/>
                </a:solidFill>
              </a:rPr>
              <a:t>THE BURDEN OF FOODBORNE DISEASES </a:t>
            </a:r>
            <a:r>
              <a:rPr lang="en-US" sz="400" spc="-10" dirty="0">
                <a:solidFill>
                  <a:srgbClr val="636466"/>
                </a:solidFill>
              </a:rPr>
              <a:t>IN THE WHO EUROPEAN REGION</a:t>
            </a:r>
          </a:p>
          <a:p>
            <a:pPr algn="l"/>
            <a:r>
              <a:rPr lang="it-IT" sz="300" baseline="31746" dirty="0">
                <a:solidFill>
                  <a:srgbClr val="636466"/>
                </a:solidFill>
              </a:rPr>
              <a:t>2</a:t>
            </a:r>
            <a:r>
              <a:rPr lang="en-US" sz="400" spc="-10" dirty="0">
                <a:solidFill>
                  <a:srgbClr val="636466"/>
                </a:solidFill>
              </a:rPr>
              <a:t>The European Union summary report on trends and sources of zoonoses, zoonotic agents and food-borne outbreaks</a:t>
            </a:r>
            <a:endParaRPr sz="400" spc="-10" dirty="0">
              <a:solidFill>
                <a:srgbClr val="636466"/>
              </a:solidFill>
            </a:endParaRPr>
          </a:p>
        </p:txBody>
      </p:sp>
      <p:sp>
        <p:nvSpPr>
          <p:cNvPr id="30" name="CasellaDiTesto 29">
            <a:extLst>
              <a:ext uri="{FF2B5EF4-FFF2-40B4-BE49-F238E27FC236}">
                <a16:creationId xmlns:a16="http://schemas.microsoft.com/office/drawing/2014/main" id="{C92D684F-F76E-4522-8137-A88BE5306826}"/>
              </a:ext>
            </a:extLst>
          </p:cNvPr>
          <p:cNvSpPr txBox="1"/>
          <p:nvPr/>
        </p:nvSpPr>
        <p:spPr>
          <a:xfrm>
            <a:off x="447056" y="1175653"/>
            <a:ext cx="6732678" cy="1554400"/>
          </a:xfrm>
          <a:prstGeom prst="rect">
            <a:avLst/>
          </a:prstGeom>
          <a:noFill/>
        </p:spPr>
        <p:txBody>
          <a:bodyPr wrap="square">
            <a:spAutoFit/>
          </a:bodyPr>
          <a:lstStyle/>
          <a:p>
            <a:pPr algn="l"/>
            <a:r>
              <a:rPr lang="en-US" sz="1400" spc="-25" dirty="0">
                <a:cs typeface="Interstate Regular"/>
              </a:rPr>
              <a:t>Restaurants </a:t>
            </a:r>
            <a:r>
              <a:rPr lang="en-US" sz="1400" spc="-20" dirty="0">
                <a:cs typeface="Interstate Regular"/>
              </a:rPr>
              <a:t>are </a:t>
            </a:r>
            <a:r>
              <a:rPr lang="en-US" sz="1400" dirty="0">
                <a:cs typeface="Interstate Regular"/>
              </a:rPr>
              <a:t>a </a:t>
            </a:r>
            <a:r>
              <a:rPr lang="en-US" sz="1400" spc="-25" dirty="0"/>
              <a:t>primary source of </a:t>
            </a:r>
            <a:r>
              <a:rPr lang="en-US" sz="1400" b="1" spc="-25" dirty="0"/>
              <a:t>foodborne illness</a:t>
            </a:r>
            <a:r>
              <a:rPr lang="en-US" sz="1400" spc="-25" dirty="0"/>
              <a:t>, which, beyond </a:t>
            </a:r>
            <a:r>
              <a:rPr lang="en-US" sz="1400" spc="-10" dirty="0">
                <a:cs typeface="Interstate Regular"/>
              </a:rPr>
              <a:t>the </a:t>
            </a:r>
            <a:r>
              <a:rPr lang="en-US" sz="1400" spc="-20" dirty="0">
                <a:cs typeface="Interstate Regular"/>
              </a:rPr>
              <a:t>negative  </a:t>
            </a:r>
            <a:r>
              <a:rPr lang="en-US" sz="1400" spc="-15" dirty="0">
                <a:cs typeface="Interstate Regular"/>
              </a:rPr>
              <a:t>health </a:t>
            </a:r>
            <a:r>
              <a:rPr lang="en-US" sz="1400" spc="-20" dirty="0">
                <a:cs typeface="Interstate Regular"/>
              </a:rPr>
              <a:t>consequences, can </a:t>
            </a:r>
            <a:r>
              <a:rPr lang="en-US" sz="1400" spc="-15" dirty="0">
                <a:cs typeface="Interstate Regular"/>
              </a:rPr>
              <a:t>lead </a:t>
            </a:r>
            <a:r>
              <a:rPr lang="en-US" sz="1400" spc="-20" dirty="0">
                <a:cs typeface="Interstate Regular"/>
              </a:rPr>
              <a:t>to shutdowns, significant </a:t>
            </a:r>
            <a:r>
              <a:rPr lang="en-US" sz="1400" spc="-15" dirty="0">
                <a:cs typeface="Interstate Regular"/>
              </a:rPr>
              <a:t>fines </a:t>
            </a:r>
            <a:r>
              <a:rPr lang="en-US" sz="1400" spc="-10" dirty="0">
                <a:cs typeface="Interstate Regular"/>
              </a:rPr>
              <a:t>and </a:t>
            </a:r>
            <a:r>
              <a:rPr lang="en-US" sz="1400" spc="-20" dirty="0">
                <a:cs typeface="Interstate Regular"/>
              </a:rPr>
              <a:t>brand </a:t>
            </a:r>
            <a:r>
              <a:rPr lang="en-US" sz="1400" spc="-15" dirty="0">
                <a:cs typeface="Interstate Regular"/>
              </a:rPr>
              <a:t>damage  that </a:t>
            </a:r>
            <a:r>
              <a:rPr lang="en-US" sz="1400" spc="-20" dirty="0">
                <a:cs typeface="Interstate Regular"/>
              </a:rPr>
              <a:t>can </a:t>
            </a:r>
            <a:r>
              <a:rPr lang="en-US" sz="1400" spc="-10" dirty="0">
                <a:cs typeface="Interstate Regular"/>
              </a:rPr>
              <a:t>be </a:t>
            </a:r>
            <a:r>
              <a:rPr lang="en-US" sz="1400" spc="-20" dirty="0">
                <a:cs typeface="Interstate Regular"/>
              </a:rPr>
              <a:t>hard to </a:t>
            </a:r>
            <a:r>
              <a:rPr lang="en-US" sz="1400" spc="-20" dirty="0"/>
              <a:t>recover</a:t>
            </a:r>
            <a:r>
              <a:rPr lang="en-US" sz="1400" spc="-30" dirty="0">
                <a:cs typeface="Interstate Regular"/>
              </a:rPr>
              <a:t>. </a:t>
            </a:r>
            <a:r>
              <a:rPr lang="en-US" sz="1400" spc="-10" dirty="0">
                <a:cs typeface="Interstate Regular"/>
              </a:rPr>
              <a:t>WHO </a:t>
            </a:r>
            <a:r>
              <a:rPr lang="en-US" sz="1400" spc="-15" dirty="0">
                <a:cs typeface="Interstate Regular"/>
              </a:rPr>
              <a:t>data </a:t>
            </a:r>
            <a:r>
              <a:rPr lang="en-US" sz="1400" spc="-20" dirty="0">
                <a:cs typeface="Interstate Regular"/>
              </a:rPr>
              <a:t>found </a:t>
            </a:r>
            <a:r>
              <a:rPr lang="en-US" sz="1400" spc="-20" dirty="0"/>
              <a:t>that overall in the European Region,</a:t>
            </a:r>
          </a:p>
          <a:p>
            <a:pPr marL="47625" marR="57785" indent="-2540">
              <a:lnSpc>
                <a:spcPct val="104200"/>
              </a:lnSpc>
              <a:spcBef>
                <a:spcPts val="40"/>
              </a:spcBef>
            </a:pPr>
            <a:r>
              <a:rPr lang="en-US" sz="1400" spc="-20" dirty="0"/>
              <a:t>diarrheal diseases were </a:t>
            </a:r>
            <a:r>
              <a:rPr lang="en-US" sz="1400" spc="-10" dirty="0"/>
              <a:t>responsible for 94% of foodborne illnesses, 63% of deaths and 57% </a:t>
            </a:r>
            <a:r>
              <a:rPr lang="es-ES" sz="1400" spc="-10" dirty="0" err="1"/>
              <a:t>of</a:t>
            </a:r>
            <a:r>
              <a:rPr lang="es-ES" sz="1400" spc="-10" dirty="0"/>
              <a:t> </a:t>
            </a:r>
            <a:r>
              <a:rPr lang="es-ES" sz="1400" spc="-10" dirty="0" err="1"/>
              <a:t>the</a:t>
            </a:r>
            <a:r>
              <a:rPr lang="es-ES" sz="1400" spc="-10" dirty="0"/>
              <a:t> </a:t>
            </a:r>
            <a:r>
              <a:rPr lang="es-ES" sz="1400" spc="-10" dirty="0" err="1"/>
              <a:t>burden</a:t>
            </a:r>
            <a:r>
              <a:rPr lang="es-ES" sz="1400" spc="-10" dirty="0"/>
              <a:t>. WHO </a:t>
            </a:r>
            <a:r>
              <a:rPr lang="es-ES" sz="1400" spc="-10" dirty="0" err="1"/>
              <a:t>says</a:t>
            </a:r>
            <a:r>
              <a:rPr lang="es-ES" sz="1400" spc="-10" dirty="0"/>
              <a:t> </a:t>
            </a:r>
            <a:r>
              <a:rPr lang="es-ES" sz="1400" spc="-10" dirty="0" err="1"/>
              <a:t>that</a:t>
            </a:r>
            <a:r>
              <a:rPr lang="es-ES" sz="1400" spc="-10" dirty="0"/>
              <a:t> r</a:t>
            </a:r>
            <a:r>
              <a:rPr lang="en-US" sz="1400" spc="-10" dirty="0" err="1"/>
              <a:t>estaurants</a:t>
            </a:r>
            <a:r>
              <a:rPr lang="en-US" sz="1400" spc="-10" dirty="0"/>
              <a:t> and canteens account for 40% of the total amount of outbreaks.</a:t>
            </a:r>
          </a:p>
          <a:p>
            <a:pPr algn="l"/>
            <a:endParaRPr lang="en-US" sz="1400" baseline="31746" dirty="0">
              <a:cs typeface="Interstate Regular"/>
            </a:endParaRPr>
          </a:p>
        </p:txBody>
      </p:sp>
    </p:spTree>
    <p:extLst>
      <p:ext uri="{BB962C8B-B14F-4D97-AF65-F5344CB8AC3E}">
        <p14:creationId xmlns:p14="http://schemas.microsoft.com/office/powerpoint/2010/main" val="427822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57F0EFF3-717C-4929-A119-FB798E478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0591" y="1189304"/>
            <a:ext cx="3591409" cy="2024249"/>
          </a:xfrm>
          <a:prstGeom prst="rect">
            <a:avLst/>
          </a:prstGeom>
        </p:spPr>
      </p:pic>
      <p:sp>
        <p:nvSpPr>
          <p:cNvPr id="2" name="Segnaposto numero diapositiva 1">
            <a:extLst>
              <a:ext uri="{FF2B5EF4-FFF2-40B4-BE49-F238E27FC236}">
                <a16:creationId xmlns:a16="http://schemas.microsoft.com/office/drawing/2014/main" id="{7C16B16F-A49B-4249-B37B-9A81392307DC}"/>
              </a:ext>
            </a:extLst>
          </p:cNvPr>
          <p:cNvSpPr>
            <a:spLocks noGrp="1"/>
          </p:cNvSpPr>
          <p:nvPr>
            <p:ph type="sldNum" sz="quarter" idx="4"/>
          </p:nvPr>
        </p:nvSpPr>
        <p:spPr/>
        <p:txBody>
          <a:bodyPr/>
          <a:lstStyle/>
          <a:p>
            <a:fld id="{04A298EB-291E-6D43-91C6-26D8BD96A5B3}" type="slidenum">
              <a:rPr lang="en-US" smtClean="0"/>
              <a:pPr/>
              <a:t>4</a:t>
            </a:fld>
            <a:endParaRPr lang="en-US" dirty="0"/>
          </a:p>
        </p:txBody>
      </p:sp>
      <p:sp>
        <p:nvSpPr>
          <p:cNvPr id="4" name="CasellaDiTesto 3">
            <a:extLst>
              <a:ext uri="{FF2B5EF4-FFF2-40B4-BE49-F238E27FC236}">
                <a16:creationId xmlns:a16="http://schemas.microsoft.com/office/drawing/2014/main" id="{B9922EF1-D831-41DB-8078-987537C77AE9}"/>
              </a:ext>
            </a:extLst>
          </p:cNvPr>
          <p:cNvSpPr txBox="1"/>
          <p:nvPr/>
        </p:nvSpPr>
        <p:spPr>
          <a:xfrm>
            <a:off x="532660" y="1785335"/>
            <a:ext cx="6469602" cy="369332"/>
          </a:xfrm>
          <a:prstGeom prst="rect">
            <a:avLst/>
          </a:prstGeom>
          <a:noFill/>
        </p:spPr>
        <p:txBody>
          <a:bodyPr wrap="square">
            <a:spAutoFit/>
          </a:bodyPr>
          <a:lstStyle/>
          <a:p>
            <a:pPr marL="285750" indent="-285750">
              <a:buClr>
                <a:srgbClr val="007AC9"/>
              </a:buClr>
              <a:buFont typeface="Interstate Black" panose="02000503040000020004" pitchFamily="50" charset="0"/>
              <a:buChar char="»"/>
            </a:pPr>
            <a:r>
              <a:rPr lang="es-ES" b="1" spc="-15" dirty="0" err="1">
                <a:solidFill>
                  <a:srgbClr val="007AC9"/>
                </a:solidFill>
              </a:rPr>
              <a:t>Make</a:t>
            </a:r>
            <a:r>
              <a:rPr lang="es-ES" b="1" spc="-15" dirty="0">
                <a:solidFill>
                  <a:srgbClr val="007AC9"/>
                </a:solidFill>
              </a:rPr>
              <a:t> </a:t>
            </a:r>
            <a:r>
              <a:rPr lang="es-ES" b="1" dirty="0" err="1">
                <a:solidFill>
                  <a:srgbClr val="007AC9"/>
                </a:solidFill>
              </a:rPr>
              <a:t>hand</a:t>
            </a:r>
            <a:r>
              <a:rPr lang="es-ES" b="1" dirty="0">
                <a:solidFill>
                  <a:srgbClr val="007AC9"/>
                </a:solidFill>
              </a:rPr>
              <a:t> </a:t>
            </a:r>
            <a:r>
              <a:rPr lang="es-ES" b="1" spc="-10" dirty="0" err="1">
                <a:solidFill>
                  <a:srgbClr val="007AC9"/>
                </a:solidFill>
              </a:rPr>
              <a:t>washing</a:t>
            </a:r>
            <a:r>
              <a:rPr lang="es-ES" b="1" spc="-40" dirty="0">
                <a:solidFill>
                  <a:srgbClr val="007AC9"/>
                </a:solidFill>
              </a:rPr>
              <a:t> </a:t>
            </a:r>
            <a:r>
              <a:rPr lang="es-ES" b="1" spc="-15" dirty="0" err="1">
                <a:solidFill>
                  <a:srgbClr val="007AC9"/>
                </a:solidFill>
              </a:rPr>
              <a:t>convenient</a:t>
            </a:r>
            <a:endParaRPr lang="es-ES" b="1" spc="-15" dirty="0">
              <a:solidFill>
                <a:srgbClr val="007AC9"/>
              </a:solidFill>
            </a:endParaRPr>
          </a:p>
        </p:txBody>
      </p:sp>
      <p:sp>
        <p:nvSpPr>
          <p:cNvPr id="6" name="CasellaDiTesto 5">
            <a:extLst>
              <a:ext uri="{FF2B5EF4-FFF2-40B4-BE49-F238E27FC236}">
                <a16:creationId xmlns:a16="http://schemas.microsoft.com/office/drawing/2014/main" id="{768F59EB-378F-4DD3-9BB4-560990518DBF}"/>
              </a:ext>
            </a:extLst>
          </p:cNvPr>
          <p:cNvSpPr txBox="1"/>
          <p:nvPr/>
        </p:nvSpPr>
        <p:spPr>
          <a:xfrm>
            <a:off x="532169" y="2153437"/>
            <a:ext cx="6469602" cy="954107"/>
          </a:xfrm>
          <a:prstGeom prst="rect">
            <a:avLst/>
          </a:prstGeom>
          <a:noFill/>
        </p:spPr>
        <p:txBody>
          <a:bodyPr wrap="square">
            <a:spAutoFit/>
          </a:bodyPr>
          <a:lstStyle/>
          <a:p>
            <a:pPr marL="12700" marR="5080">
              <a:lnSpc>
                <a:spcPct val="100000"/>
              </a:lnSpc>
              <a:spcBef>
                <a:spcPts val="100"/>
              </a:spcBef>
            </a:pPr>
            <a:r>
              <a:rPr lang="en-US" sz="1400" spc="-10" dirty="0"/>
              <a:t>Proper hand washing can be one of the best preventive measures you  institute at your restaurant. Making hand washing easy for employees  and incorporating it into the flow of food preparation can help you  ensure that everyone has proper hand hygiene top of mind.</a:t>
            </a:r>
          </a:p>
        </p:txBody>
      </p:sp>
      <p:grpSp>
        <p:nvGrpSpPr>
          <p:cNvPr id="3" name="Gruppo 2">
            <a:extLst>
              <a:ext uri="{FF2B5EF4-FFF2-40B4-BE49-F238E27FC236}">
                <a16:creationId xmlns:a16="http://schemas.microsoft.com/office/drawing/2014/main" id="{D6478824-D175-42E7-BC24-44EEEB295273}"/>
              </a:ext>
            </a:extLst>
          </p:cNvPr>
          <p:cNvGrpSpPr/>
          <p:nvPr/>
        </p:nvGrpSpPr>
        <p:grpSpPr>
          <a:xfrm>
            <a:off x="7544977" y="2001650"/>
            <a:ext cx="849630" cy="459734"/>
            <a:chOff x="7248887" y="2065816"/>
            <a:chExt cx="849630" cy="459734"/>
          </a:xfrm>
        </p:grpSpPr>
        <p:sp>
          <p:nvSpPr>
            <p:cNvPr id="7" name="object 2">
              <a:extLst>
                <a:ext uri="{FF2B5EF4-FFF2-40B4-BE49-F238E27FC236}">
                  <a16:creationId xmlns:a16="http://schemas.microsoft.com/office/drawing/2014/main" id="{22D7FF4C-F363-490B-8D6F-7B6FE1FA33A2}"/>
                </a:ext>
              </a:extLst>
            </p:cNvPr>
            <p:cNvSpPr txBox="1"/>
            <p:nvPr/>
          </p:nvSpPr>
          <p:spPr>
            <a:xfrm>
              <a:off x="7248887" y="2065816"/>
              <a:ext cx="849630" cy="228268"/>
            </a:xfrm>
            <a:prstGeom prst="rect">
              <a:avLst/>
            </a:prstGeom>
          </p:spPr>
          <p:txBody>
            <a:bodyPr vert="horz" wrap="square" lIns="0" tIns="48260" rIns="0" bIns="0" rtlCol="0">
              <a:spAutoFit/>
            </a:bodyPr>
            <a:lstStyle/>
            <a:p>
              <a:pPr marL="12700" marR="31750">
                <a:lnSpc>
                  <a:spcPts val="1400"/>
                </a:lnSpc>
                <a:spcBef>
                  <a:spcPts val="380"/>
                </a:spcBef>
              </a:pPr>
              <a:endParaRPr sz="1400" dirty="0">
                <a:latin typeface="+mj-lt"/>
                <a:cs typeface="Interstate ExtraLight"/>
              </a:endParaRPr>
            </a:p>
          </p:txBody>
        </p:sp>
        <p:sp>
          <p:nvSpPr>
            <p:cNvPr id="8" name="object 3">
              <a:extLst>
                <a:ext uri="{FF2B5EF4-FFF2-40B4-BE49-F238E27FC236}">
                  <a16:creationId xmlns:a16="http://schemas.microsoft.com/office/drawing/2014/main" id="{3774045D-442B-4C08-8FEE-64098101FDC6}"/>
                </a:ext>
              </a:extLst>
            </p:cNvPr>
            <p:cNvSpPr/>
            <p:nvPr/>
          </p:nvSpPr>
          <p:spPr>
            <a:xfrm rot="10800000">
              <a:off x="7863696" y="2323824"/>
              <a:ext cx="221564" cy="201726"/>
            </a:xfrm>
            <a:prstGeom prst="rect">
              <a:avLst/>
            </a:prstGeom>
            <a:blipFill>
              <a:blip r:embed="rId3" cstate="print"/>
              <a:stretch>
                <a:fillRect/>
              </a:stretch>
            </a:blipFill>
          </p:spPr>
          <p:txBody>
            <a:bodyPr wrap="square" lIns="0" tIns="0" rIns="0" bIns="0" rtlCol="0"/>
            <a:lstStyle/>
            <a:p>
              <a:endParaRPr/>
            </a:p>
          </p:txBody>
        </p:sp>
      </p:grpSp>
      <p:sp>
        <p:nvSpPr>
          <p:cNvPr id="11" name="CasellaDiTesto 10">
            <a:extLst>
              <a:ext uri="{FF2B5EF4-FFF2-40B4-BE49-F238E27FC236}">
                <a16:creationId xmlns:a16="http://schemas.microsoft.com/office/drawing/2014/main" id="{2E62A2DE-1762-4FC5-8B97-670171161B18}"/>
              </a:ext>
            </a:extLst>
          </p:cNvPr>
          <p:cNvSpPr txBox="1"/>
          <p:nvPr/>
        </p:nvSpPr>
        <p:spPr>
          <a:xfrm>
            <a:off x="532169" y="304875"/>
            <a:ext cx="8993080" cy="1323439"/>
          </a:xfrm>
          <a:prstGeom prst="rect">
            <a:avLst/>
          </a:prstGeom>
          <a:noFill/>
        </p:spPr>
        <p:txBody>
          <a:bodyPr wrap="square">
            <a:spAutoFit/>
          </a:bodyPr>
          <a:lstStyle/>
          <a:p>
            <a:r>
              <a:rPr lang="es-ES" sz="4000" b="1" cap="all" dirty="0" err="1">
                <a:solidFill>
                  <a:srgbClr val="007AC9"/>
                </a:solidFill>
              </a:rPr>
              <a:t>consider</a:t>
            </a:r>
            <a:r>
              <a:rPr lang="es-ES" sz="4000" b="1" cap="all" dirty="0">
                <a:solidFill>
                  <a:srgbClr val="007AC9"/>
                </a:solidFill>
              </a:rPr>
              <a:t> </a:t>
            </a:r>
            <a:r>
              <a:rPr lang="es-ES" sz="4000" b="1" cap="all" dirty="0" err="1">
                <a:solidFill>
                  <a:srgbClr val="007AC9"/>
                </a:solidFill>
              </a:rPr>
              <a:t>implementing</a:t>
            </a:r>
            <a:r>
              <a:rPr lang="es-ES" sz="4000" b="1" cap="all" dirty="0">
                <a:solidFill>
                  <a:srgbClr val="007AC9"/>
                </a:solidFill>
              </a:rPr>
              <a:t> </a:t>
            </a:r>
            <a:r>
              <a:rPr lang="es-ES" sz="4000" b="1" cap="all" dirty="0" err="1">
                <a:solidFill>
                  <a:srgbClr val="007AC9"/>
                </a:solidFill>
              </a:rPr>
              <a:t>some</a:t>
            </a:r>
            <a:r>
              <a:rPr lang="es-ES" sz="4000" b="1" cap="all" dirty="0">
                <a:solidFill>
                  <a:srgbClr val="007AC9"/>
                </a:solidFill>
              </a:rPr>
              <a:t> </a:t>
            </a:r>
            <a:r>
              <a:rPr lang="es-ES" sz="4000" b="1" cap="all" dirty="0" err="1">
                <a:solidFill>
                  <a:srgbClr val="007AC9"/>
                </a:solidFill>
              </a:rPr>
              <a:t>of</a:t>
            </a:r>
            <a:r>
              <a:rPr lang="es-ES" sz="4000" b="1" cap="all" dirty="0">
                <a:solidFill>
                  <a:srgbClr val="007AC9"/>
                </a:solidFill>
              </a:rPr>
              <a:t> </a:t>
            </a:r>
            <a:r>
              <a:rPr lang="es-ES" sz="4000" b="1" cap="all" dirty="0" err="1">
                <a:solidFill>
                  <a:srgbClr val="007AC9"/>
                </a:solidFill>
              </a:rPr>
              <a:t>these</a:t>
            </a:r>
            <a:r>
              <a:rPr lang="es-ES" sz="4000" b="1" cap="all" dirty="0">
                <a:solidFill>
                  <a:srgbClr val="007AC9"/>
                </a:solidFill>
              </a:rPr>
              <a:t> BEST PRACTICES</a:t>
            </a:r>
          </a:p>
        </p:txBody>
      </p:sp>
      <p:sp>
        <p:nvSpPr>
          <p:cNvPr id="18" name="CasellaDiTesto 17">
            <a:extLst>
              <a:ext uri="{FF2B5EF4-FFF2-40B4-BE49-F238E27FC236}">
                <a16:creationId xmlns:a16="http://schemas.microsoft.com/office/drawing/2014/main" id="{B00DD35B-79AD-4C4F-9BBD-C4C8AD81CBC8}"/>
              </a:ext>
            </a:extLst>
          </p:cNvPr>
          <p:cNvSpPr txBox="1"/>
          <p:nvPr/>
        </p:nvSpPr>
        <p:spPr>
          <a:xfrm>
            <a:off x="532660" y="3106314"/>
            <a:ext cx="6469602" cy="369332"/>
          </a:xfrm>
          <a:prstGeom prst="rect">
            <a:avLst/>
          </a:prstGeom>
          <a:noFill/>
        </p:spPr>
        <p:txBody>
          <a:bodyPr wrap="square">
            <a:spAutoFit/>
          </a:bodyPr>
          <a:lstStyle/>
          <a:p>
            <a:pPr marL="285750" indent="-285750">
              <a:lnSpc>
                <a:spcPct val="100000"/>
              </a:lnSpc>
              <a:buClr>
                <a:srgbClr val="007AC9"/>
              </a:buClr>
              <a:buFont typeface="Interstate Black" panose="02000503040000020004" pitchFamily="50" charset="0"/>
              <a:buChar char="»"/>
            </a:pPr>
            <a:r>
              <a:rPr lang="it-IT" b="1" spc="-15" dirty="0" err="1">
                <a:solidFill>
                  <a:srgbClr val="007AC9"/>
                </a:solidFill>
              </a:rPr>
              <a:t>Ensure</a:t>
            </a:r>
            <a:r>
              <a:rPr lang="it-IT" b="1" spc="-15" dirty="0">
                <a:solidFill>
                  <a:srgbClr val="007AC9"/>
                </a:solidFill>
              </a:rPr>
              <a:t> </a:t>
            </a:r>
            <a:r>
              <a:rPr lang="it-IT" b="1" spc="-15" dirty="0" err="1">
                <a:solidFill>
                  <a:srgbClr val="007AC9"/>
                </a:solidFill>
              </a:rPr>
              <a:t>proper</a:t>
            </a:r>
            <a:r>
              <a:rPr lang="it-IT" b="1" spc="-15" dirty="0">
                <a:solidFill>
                  <a:srgbClr val="007AC9"/>
                </a:solidFill>
              </a:rPr>
              <a:t> cooler temperature control</a:t>
            </a:r>
          </a:p>
        </p:txBody>
      </p:sp>
      <p:sp>
        <p:nvSpPr>
          <p:cNvPr id="20" name="CasellaDiTesto 19">
            <a:extLst>
              <a:ext uri="{FF2B5EF4-FFF2-40B4-BE49-F238E27FC236}">
                <a16:creationId xmlns:a16="http://schemas.microsoft.com/office/drawing/2014/main" id="{011C381F-8776-4B6A-91DB-62AF64D3C9EB}"/>
              </a:ext>
            </a:extLst>
          </p:cNvPr>
          <p:cNvSpPr txBox="1"/>
          <p:nvPr/>
        </p:nvSpPr>
        <p:spPr>
          <a:xfrm>
            <a:off x="532169" y="3474416"/>
            <a:ext cx="8270266" cy="800219"/>
          </a:xfrm>
          <a:prstGeom prst="rect">
            <a:avLst/>
          </a:prstGeom>
          <a:noFill/>
        </p:spPr>
        <p:txBody>
          <a:bodyPr wrap="square">
            <a:spAutoFit/>
          </a:bodyPr>
          <a:lstStyle/>
          <a:p>
            <a:pPr marL="12700" marR="376555">
              <a:lnSpc>
                <a:spcPct val="100000"/>
              </a:lnSpc>
              <a:spcBef>
                <a:spcPts val="760"/>
              </a:spcBef>
            </a:pPr>
            <a:r>
              <a:rPr lang="en-US" sz="1400" spc="-10" dirty="0"/>
              <a:t>Regularly verifying your cooler’s internal temperature is  critical. Setting your refrigerator to the proper temperature —  the refrigerator should be at 4,5 °C or below and the freezer at -18 °C or below — is a first step</a:t>
            </a:r>
            <a:r>
              <a:rPr lang="en-US" spc="-15" dirty="0">
                <a:solidFill>
                  <a:srgbClr val="3F454F"/>
                </a:solidFill>
              </a:rPr>
              <a:t>.</a:t>
            </a:r>
            <a:endParaRPr lang="en-US" sz="1800" dirty="0">
              <a:cs typeface="Interstate Light"/>
            </a:endParaRPr>
          </a:p>
        </p:txBody>
      </p:sp>
      <p:sp>
        <p:nvSpPr>
          <p:cNvPr id="21" name="CasellaDiTesto 20">
            <a:extLst>
              <a:ext uri="{FF2B5EF4-FFF2-40B4-BE49-F238E27FC236}">
                <a16:creationId xmlns:a16="http://schemas.microsoft.com/office/drawing/2014/main" id="{4ED88464-3189-4AD9-BDE0-C9E8B7E4D101}"/>
              </a:ext>
            </a:extLst>
          </p:cNvPr>
          <p:cNvSpPr txBox="1"/>
          <p:nvPr/>
        </p:nvSpPr>
        <p:spPr>
          <a:xfrm>
            <a:off x="532169" y="4273405"/>
            <a:ext cx="6470093" cy="369332"/>
          </a:xfrm>
          <a:prstGeom prst="rect">
            <a:avLst/>
          </a:prstGeom>
          <a:noFill/>
        </p:spPr>
        <p:txBody>
          <a:bodyPr wrap="square">
            <a:spAutoFit/>
          </a:bodyPr>
          <a:lstStyle/>
          <a:p>
            <a:pPr marL="285750" indent="-285750">
              <a:lnSpc>
                <a:spcPct val="100000"/>
              </a:lnSpc>
              <a:buClr>
                <a:srgbClr val="007AC9"/>
              </a:buClr>
              <a:buFont typeface="Interstate Black" panose="02000503040000020004" pitchFamily="50" charset="0"/>
              <a:buChar char="»"/>
            </a:pPr>
            <a:r>
              <a:rPr lang="en-US" b="1" spc="-15" dirty="0">
                <a:solidFill>
                  <a:srgbClr val="007AC9"/>
                </a:solidFill>
              </a:rPr>
              <a:t>Know your vendors and suppliers</a:t>
            </a:r>
            <a:endParaRPr lang="it-IT" b="1" spc="-15" dirty="0">
              <a:solidFill>
                <a:srgbClr val="007AC9"/>
              </a:solidFill>
            </a:endParaRPr>
          </a:p>
        </p:txBody>
      </p:sp>
      <p:sp>
        <p:nvSpPr>
          <p:cNvPr id="23" name="CasellaDiTesto 22">
            <a:extLst>
              <a:ext uri="{FF2B5EF4-FFF2-40B4-BE49-F238E27FC236}">
                <a16:creationId xmlns:a16="http://schemas.microsoft.com/office/drawing/2014/main" id="{D210A3CB-6209-491A-BA7D-56E68B527A15}"/>
              </a:ext>
            </a:extLst>
          </p:cNvPr>
          <p:cNvSpPr txBox="1"/>
          <p:nvPr/>
        </p:nvSpPr>
        <p:spPr>
          <a:xfrm>
            <a:off x="559995" y="4641508"/>
            <a:ext cx="7521464" cy="1208023"/>
          </a:xfrm>
          <a:prstGeom prst="rect">
            <a:avLst/>
          </a:prstGeom>
        </p:spPr>
        <p:txBody>
          <a:bodyPr wrap="square">
            <a:spAutoFit/>
          </a:bodyPr>
          <a:lstStyle/>
          <a:p>
            <a:pPr marR="33020">
              <a:lnSpc>
                <a:spcPct val="100000"/>
              </a:lnSpc>
              <a:spcBef>
                <a:spcPts val="100"/>
              </a:spcBef>
              <a:buClr>
                <a:srgbClr val="007AC9"/>
              </a:buClr>
            </a:pPr>
            <a:r>
              <a:rPr lang="en-US" sz="1400" spc="-10" dirty="0"/>
              <a:t>There are times when a potential contamination  originates upstream.</a:t>
            </a:r>
            <a:br>
              <a:rPr lang="en-US" sz="1400" spc="-10" dirty="0"/>
            </a:br>
            <a:r>
              <a:rPr lang="en-US" sz="1400" spc="-10" dirty="0"/>
              <a:t>That is why it is important to know:</a:t>
            </a:r>
          </a:p>
          <a:p>
            <a:pPr marL="285750" marR="33020" indent="-285750">
              <a:lnSpc>
                <a:spcPct val="100000"/>
              </a:lnSpc>
              <a:spcBef>
                <a:spcPts val="100"/>
              </a:spcBef>
              <a:buClr>
                <a:srgbClr val="007AC9"/>
              </a:buClr>
              <a:buFont typeface="Interstate Black" panose="02000503040000020004" pitchFamily="50" charset="0"/>
              <a:buChar char="›"/>
            </a:pPr>
            <a:r>
              <a:rPr lang="en-US" sz="1400" spc="-10" dirty="0"/>
              <a:t>what type of food safety practices are in place</a:t>
            </a:r>
          </a:p>
          <a:p>
            <a:pPr marL="285750" marR="33020" indent="-285750">
              <a:lnSpc>
                <a:spcPct val="100000"/>
              </a:lnSpc>
              <a:spcBef>
                <a:spcPts val="100"/>
              </a:spcBef>
              <a:buClr>
                <a:srgbClr val="007AC9"/>
              </a:buClr>
              <a:buFont typeface="Interstate Black" panose="02000503040000020004" pitchFamily="50" charset="0"/>
              <a:buChar char="›"/>
            </a:pPr>
            <a:r>
              <a:rPr lang="en-US" sz="1400" b="0" dirty="0">
                <a:cs typeface="Interstate Light"/>
              </a:rPr>
              <a:t>that their </a:t>
            </a:r>
            <a:r>
              <a:rPr lang="en-US" sz="1400" b="0" spc="-10" dirty="0">
                <a:cs typeface="Interstate Light"/>
              </a:rPr>
              <a:t>practices are </a:t>
            </a:r>
            <a:r>
              <a:rPr lang="en-US" sz="1400" b="0" dirty="0">
                <a:cs typeface="Interstate Light"/>
              </a:rPr>
              <a:t>up </a:t>
            </a:r>
            <a:r>
              <a:rPr lang="en-US" sz="1400" b="0" spc="-15" dirty="0">
                <a:cs typeface="Interstate Light"/>
              </a:rPr>
              <a:t>to</a:t>
            </a:r>
            <a:r>
              <a:rPr lang="en-US" sz="1400" b="0" spc="-60" dirty="0">
                <a:cs typeface="Interstate Light"/>
              </a:rPr>
              <a:t> </a:t>
            </a:r>
            <a:r>
              <a:rPr lang="en-US" sz="1400" b="0" spc="-5" dirty="0">
                <a:cs typeface="Interstate Light"/>
              </a:rPr>
              <a:t>code</a:t>
            </a:r>
          </a:p>
          <a:p>
            <a:pPr marL="285750" marR="33020" indent="-285750">
              <a:lnSpc>
                <a:spcPct val="100000"/>
              </a:lnSpc>
              <a:spcBef>
                <a:spcPts val="100"/>
              </a:spcBef>
              <a:buClr>
                <a:srgbClr val="007AC9"/>
              </a:buClr>
              <a:buFont typeface="Interstate Black" panose="02000503040000020004" pitchFamily="50" charset="0"/>
              <a:buChar char="›"/>
            </a:pPr>
            <a:r>
              <a:rPr lang="en-US" sz="1400" spc="-10" dirty="0"/>
              <a:t>your vendors and suppliers</a:t>
            </a:r>
          </a:p>
        </p:txBody>
      </p:sp>
      <p:sp>
        <p:nvSpPr>
          <p:cNvPr id="17" name="object 3">
            <a:extLst>
              <a:ext uri="{FF2B5EF4-FFF2-40B4-BE49-F238E27FC236}">
                <a16:creationId xmlns:a16="http://schemas.microsoft.com/office/drawing/2014/main" id="{CEF310CD-4936-4FF1-9BBE-5415CD78A4D2}"/>
              </a:ext>
            </a:extLst>
          </p:cNvPr>
          <p:cNvSpPr/>
          <p:nvPr/>
        </p:nvSpPr>
        <p:spPr>
          <a:xfrm rot="10800000">
            <a:off x="8173043" y="3714433"/>
            <a:ext cx="221564" cy="201726"/>
          </a:xfrm>
          <a:prstGeom prst="rect">
            <a:avLst/>
          </a:prstGeom>
          <a:blipFill>
            <a:blip r:embed="rId3" cstate="print"/>
            <a:stretch>
              <a:fillRect/>
            </a:stretch>
          </a:blipFill>
        </p:spPr>
        <p:txBody>
          <a:bodyPr wrap="square" lIns="0" tIns="0" rIns="0" bIns="0" rtlCol="0"/>
          <a:lstStyle/>
          <a:p>
            <a:endParaRPr/>
          </a:p>
        </p:txBody>
      </p:sp>
      <p:sp>
        <p:nvSpPr>
          <p:cNvPr id="19" name="object 3">
            <a:extLst>
              <a:ext uri="{FF2B5EF4-FFF2-40B4-BE49-F238E27FC236}">
                <a16:creationId xmlns:a16="http://schemas.microsoft.com/office/drawing/2014/main" id="{3525B633-13B2-4425-9781-6E89A6282D4C}"/>
              </a:ext>
            </a:extLst>
          </p:cNvPr>
          <p:cNvSpPr/>
          <p:nvPr/>
        </p:nvSpPr>
        <p:spPr>
          <a:xfrm rot="10800000">
            <a:off x="8178252" y="5190999"/>
            <a:ext cx="221564" cy="201726"/>
          </a:xfrm>
          <a:prstGeom prst="rect">
            <a:avLst/>
          </a:prstGeom>
          <a:blipFill>
            <a:blip r:embed="rId3" cstate="print"/>
            <a:stretch>
              <a:fillRect/>
            </a:stretch>
          </a:blipFill>
        </p:spPr>
        <p:txBody>
          <a:bodyPr wrap="square" lIns="0" tIns="0" rIns="0" bIns="0" rtlCol="0"/>
          <a:lstStyle/>
          <a:p>
            <a:endParaRPr/>
          </a:p>
        </p:txBody>
      </p:sp>
      <p:sp>
        <p:nvSpPr>
          <p:cNvPr id="5" name="TextBox 4">
            <a:extLst>
              <a:ext uri="{FF2B5EF4-FFF2-40B4-BE49-F238E27FC236}">
                <a16:creationId xmlns:a16="http://schemas.microsoft.com/office/drawing/2014/main" id="{89E70420-1A58-4CD8-BC8E-16CBC721BC15}"/>
              </a:ext>
            </a:extLst>
          </p:cNvPr>
          <p:cNvSpPr txBox="1"/>
          <p:nvPr/>
        </p:nvSpPr>
        <p:spPr>
          <a:xfrm>
            <a:off x="9202270" y="2882319"/>
            <a:ext cx="2616422" cy="461665"/>
          </a:xfrm>
          <a:prstGeom prst="rect">
            <a:avLst/>
          </a:prstGeom>
          <a:noFill/>
        </p:spPr>
        <p:txBody>
          <a:bodyPr wrap="none" rtlCol="0">
            <a:spAutoFit/>
          </a:bodyPr>
          <a:lstStyle/>
          <a:p>
            <a:r>
              <a:rPr lang="en-GB" sz="1200" b="1" dirty="0"/>
              <a:t>Handwashing: </a:t>
            </a:r>
          </a:p>
          <a:p>
            <a:r>
              <a:rPr lang="en-GB" sz="1200" dirty="0"/>
              <a:t>The best of all preventive measures</a:t>
            </a:r>
            <a:endParaRPr lang="en-GB" dirty="0"/>
          </a:p>
        </p:txBody>
      </p:sp>
      <p:pic>
        <p:nvPicPr>
          <p:cNvPr id="22" name="Picture 11" descr="A picture containing man, indoor, person, looking&#10;&#10;Description automatically generated">
            <a:extLst>
              <a:ext uri="{FF2B5EF4-FFF2-40B4-BE49-F238E27FC236}">
                <a16:creationId xmlns:a16="http://schemas.microsoft.com/office/drawing/2014/main" id="{933B613D-4B9C-4F8E-9DB7-DFE88E53A3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9499"/>
          <a:stretch/>
        </p:blipFill>
        <p:spPr>
          <a:xfrm>
            <a:off x="10127642" y="4430877"/>
            <a:ext cx="1300782" cy="1594008"/>
          </a:xfrm>
          <a:prstGeom prst="rect">
            <a:avLst/>
          </a:prstGeom>
          <a:ln>
            <a:noFill/>
          </a:ln>
          <a:effectLst>
            <a:outerShdw blurRad="292100" dist="139700" dir="2700000" algn="tl" rotWithShape="0">
              <a:srgbClr val="333333">
                <a:alpha val="65000"/>
              </a:srgbClr>
            </a:outerShdw>
          </a:effectLst>
        </p:spPr>
      </p:pic>
      <p:sp>
        <p:nvSpPr>
          <p:cNvPr id="24" name="object 2">
            <a:extLst>
              <a:ext uri="{FF2B5EF4-FFF2-40B4-BE49-F238E27FC236}">
                <a16:creationId xmlns:a16="http://schemas.microsoft.com/office/drawing/2014/main" id="{DFC77CEB-62F7-4B49-97DC-7F76D551E1E2}"/>
              </a:ext>
            </a:extLst>
          </p:cNvPr>
          <p:cNvSpPr/>
          <p:nvPr/>
        </p:nvSpPr>
        <p:spPr>
          <a:xfrm>
            <a:off x="10127642" y="3429000"/>
            <a:ext cx="1300782" cy="914804"/>
          </a:xfrm>
          <a:prstGeom prst="rect">
            <a:avLst/>
          </a:prstGeom>
          <a:blipFill>
            <a:blip r:embed="rId5"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dirty="0"/>
          </a:p>
        </p:txBody>
      </p:sp>
    </p:spTree>
    <p:extLst>
      <p:ext uri="{BB962C8B-B14F-4D97-AF65-F5344CB8AC3E}">
        <p14:creationId xmlns:p14="http://schemas.microsoft.com/office/powerpoint/2010/main" val="242307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90D6A55-7863-487A-8477-63420E01EE57}"/>
              </a:ext>
            </a:extLst>
          </p:cNvPr>
          <p:cNvSpPr>
            <a:spLocks noGrp="1"/>
          </p:cNvSpPr>
          <p:nvPr>
            <p:ph type="sldNum" sz="quarter" idx="4"/>
          </p:nvPr>
        </p:nvSpPr>
        <p:spPr/>
        <p:txBody>
          <a:bodyPr/>
          <a:lstStyle/>
          <a:p>
            <a:fld id="{04A298EB-291E-6D43-91C6-26D8BD96A5B3}" type="slidenum">
              <a:rPr lang="en-US" smtClean="0"/>
              <a:pPr/>
              <a:t>5</a:t>
            </a:fld>
            <a:endParaRPr lang="en-US" dirty="0"/>
          </a:p>
        </p:txBody>
      </p:sp>
      <p:sp>
        <p:nvSpPr>
          <p:cNvPr id="3" name="CasellaDiTesto 2">
            <a:extLst>
              <a:ext uri="{FF2B5EF4-FFF2-40B4-BE49-F238E27FC236}">
                <a16:creationId xmlns:a16="http://schemas.microsoft.com/office/drawing/2014/main" id="{90DE8D68-841A-4C01-A31F-0D59AE12E9AF}"/>
              </a:ext>
            </a:extLst>
          </p:cNvPr>
          <p:cNvSpPr txBox="1"/>
          <p:nvPr/>
        </p:nvSpPr>
        <p:spPr>
          <a:xfrm>
            <a:off x="545976" y="106813"/>
            <a:ext cx="7146524" cy="1938992"/>
          </a:xfrm>
          <a:prstGeom prst="rect">
            <a:avLst/>
          </a:prstGeom>
          <a:noFill/>
        </p:spPr>
        <p:txBody>
          <a:bodyPr wrap="square">
            <a:spAutoFit/>
          </a:bodyPr>
          <a:lstStyle/>
          <a:p>
            <a:pPr>
              <a:buClr>
                <a:srgbClr val="007AC9"/>
              </a:buClr>
            </a:pPr>
            <a:r>
              <a:rPr lang="es-ES" sz="4000" b="1" cap="all" dirty="0" err="1">
                <a:solidFill>
                  <a:srgbClr val="007AC9"/>
                </a:solidFill>
              </a:rPr>
              <a:t>REMemBER</a:t>
            </a:r>
            <a:r>
              <a:rPr lang="es-ES" sz="4000" b="1" cap="all" dirty="0">
                <a:solidFill>
                  <a:srgbClr val="007AC9"/>
                </a:solidFill>
              </a:rPr>
              <a:t> TO Clean, </a:t>
            </a:r>
            <a:r>
              <a:rPr lang="es-ES" sz="4000" b="1" cap="all" dirty="0" err="1">
                <a:solidFill>
                  <a:srgbClr val="007AC9"/>
                </a:solidFill>
              </a:rPr>
              <a:t>clean</a:t>
            </a:r>
            <a:r>
              <a:rPr lang="es-ES" sz="4000" b="1" cap="all" dirty="0">
                <a:solidFill>
                  <a:srgbClr val="007AC9"/>
                </a:solidFill>
              </a:rPr>
              <a:t>, </a:t>
            </a:r>
            <a:r>
              <a:rPr lang="es-ES" sz="4000" b="1" cap="all" dirty="0" err="1">
                <a:solidFill>
                  <a:srgbClr val="007AC9"/>
                </a:solidFill>
              </a:rPr>
              <a:t>clean</a:t>
            </a:r>
            <a:r>
              <a:rPr lang="es-ES" sz="4000" b="1" cap="all" dirty="0">
                <a:solidFill>
                  <a:srgbClr val="007AC9"/>
                </a:solidFill>
              </a:rPr>
              <a:t>… and </a:t>
            </a:r>
            <a:r>
              <a:rPr lang="es-ES" sz="4000" b="1" cap="all" dirty="0" err="1">
                <a:solidFill>
                  <a:srgbClr val="007AC9"/>
                </a:solidFill>
              </a:rPr>
              <a:t>disinfect</a:t>
            </a:r>
            <a:endParaRPr lang="es-ES" sz="4000" b="1" cap="all" dirty="0">
              <a:solidFill>
                <a:srgbClr val="007AC9"/>
              </a:solidFill>
            </a:endParaRPr>
          </a:p>
        </p:txBody>
      </p:sp>
      <p:sp>
        <p:nvSpPr>
          <p:cNvPr id="4" name="CasellaDiTesto 3">
            <a:extLst>
              <a:ext uri="{FF2B5EF4-FFF2-40B4-BE49-F238E27FC236}">
                <a16:creationId xmlns:a16="http://schemas.microsoft.com/office/drawing/2014/main" id="{1E59E7CF-05BE-49D8-9185-7DBF360284D8}"/>
              </a:ext>
            </a:extLst>
          </p:cNvPr>
          <p:cNvSpPr txBox="1"/>
          <p:nvPr/>
        </p:nvSpPr>
        <p:spPr>
          <a:xfrm>
            <a:off x="545976" y="2169936"/>
            <a:ext cx="6880794" cy="523220"/>
          </a:xfrm>
          <a:prstGeom prst="rect">
            <a:avLst/>
          </a:prstGeom>
          <a:noFill/>
        </p:spPr>
        <p:txBody>
          <a:bodyPr wrap="square">
            <a:spAutoFit/>
          </a:bodyPr>
          <a:lstStyle/>
          <a:p>
            <a:pPr marL="12700" marR="556895">
              <a:lnSpc>
                <a:spcPct val="100000"/>
              </a:lnSpc>
              <a:spcBef>
                <a:spcPts val="100"/>
              </a:spcBef>
            </a:pPr>
            <a:r>
              <a:rPr lang="en-US" sz="1400" b="0" spc="-30" dirty="0">
                <a:solidFill>
                  <a:srgbClr val="3F454F"/>
                </a:solidFill>
                <a:cs typeface="Interstate Light"/>
              </a:rPr>
              <a:t>Your </a:t>
            </a:r>
            <a:r>
              <a:rPr lang="en-US" sz="1400" b="0" spc="-10" dirty="0">
                <a:solidFill>
                  <a:srgbClr val="3F454F"/>
                </a:solidFill>
                <a:cs typeface="Interstate Light"/>
              </a:rPr>
              <a:t>strongest defense for food </a:t>
            </a:r>
            <a:r>
              <a:rPr lang="en-US" sz="1400" b="0" spc="-15" dirty="0">
                <a:solidFill>
                  <a:srgbClr val="3F454F"/>
                </a:solidFill>
                <a:cs typeface="Interstate Light"/>
              </a:rPr>
              <a:t>safety </a:t>
            </a:r>
            <a:r>
              <a:rPr lang="en-US" sz="1400" b="0" dirty="0">
                <a:solidFill>
                  <a:srgbClr val="3F454F"/>
                </a:solidFill>
                <a:cs typeface="Interstate Light"/>
              </a:rPr>
              <a:t>is a good </a:t>
            </a:r>
            <a:r>
              <a:rPr lang="en-US" sz="1400" b="0" spc="-15" dirty="0">
                <a:solidFill>
                  <a:srgbClr val="3F454F"/>
                </a:solidFill>
                <a:cs typeface="Interstate Light"/>
              </a:rPr>
              <a:t>offense, </a:t>
            </a:r>
            <a:r>
              <a:rPr lang="en-US" sz="1400" b="0" dirty="0">
                <a:solidFill>
                  <a:srgbClr val="3F454F"/>
                </a:solidFill>
                <a:cs typeface="Interstate Light"/>
              </a:rPr>
              <a:t>which </a:t>
            </a:r>
            <a:r>
              <a:rPr lang="en-US" sz="1400" b="0" spc="-5" dirty="0">
                <a:solidFill>
                  <a:srgbClr val="3F454F"/>
                </a:solidFill>
                <a:cs typeface="Interstate Light"/>
              </a:rPr>
              <a:t>means instituting  regular cleaning </a:t>
            </a:r>
            <a:r>
              <a:rPr lang="en-US" sz="1400" b="0" dirty="0">
                <a:solidFill>
                  <a:srgbClr val="3F454F"/>
                </a:solidFill>
                <a:cs typeface="Interstate Light"/>
              </a:rPr>
              <a:t>with </a:t>
            </a:r>
            <a:r>
              <a:rPr lang="en-US" sz="1400" b="0" spc="-5" dirty="0">
                <a:solidFill>
                  <a:srgbClr val="3F454F"/>
                </a:solidFill>
                <a:cs typeface="Interstate Light"/>
              </a:rPr>
              <a:t>proper products </a:t>
            </a:r>
            <a:r>
              <a:rPr lang="en-US" sz="1400" b="0" spc="-10" dirty="0">
                <a:solidFill>
                  <a:srgbClr val="3F454F"/>
                </a:solidFill>
                <a:cs typeface="Interstate Light"/>
              </a:rPr>
              <a:t>for </a:t>
            </a:r>
            <a:r>
              <a:rPr lang="en-US" sz="1400" b="0" dirty="0">
                <a:solidFill>
                  <a:srgbClr val="3F454F"/>
                </a:solidFill>
                <a:cs typeface="Interstate Light"/>
              </a:rPr>
              <a:t>the </a:t>
            </a:r>
            <a:r>
              <a:rPr lang="en-US" sz="1400" b="0" spc="-10" dirty="0">
                <a:solidFill>
                  <a:srgbClr val="3F454F"/>
                </a:solidFill>
                <a:cs typeface="Interstate Light"/>
              </a:rPr>
              <a:t>surface </a:t>
            </a:r>
            <a:r>
              <a:rPr lang="en-US" sz="1400" b="0" dirty="0">
                <a:solidFill>
                  <a:srgbClr val="3F454F"/>
                </a:solidFill>
                <a:cs typeface="Interstate Light"/>
              </a:rPr>
              <a:t>and </a:t>
            </a:r>
            <a:r>
              <a:rPr lang="en-US" sz="1400" b="0" spc="-10" dirty="0">
                <a:solidFill>
                  <a:srgbClr val="3F454F"/>
                </a:solidFill>
                <a:cs typeface="Interstate Light"/>
              </a:rPr>
              <a:t>food</a:t>
            </a:r>
            <a:r>
              <a:rPr lang="en-US" sz="1400" b="0" spc="30" dirty="0">
                <a:solidFill>
                  <a:srgbClr val="3F454F"/>
                </a:solidFill>
                <a:cs typeface="Interstate Light"/>
              </a:rPr>
              <a:t> </a:t>
            </a:r>
            <a:r>
              <a:rPr lang="en-US" sz="1400" b="0" spc="-5" dirty="0">
                <a:solidFill>
                  <a:srgbClr val="3F454F"/>
                </a:solidFill>
                <a:cs typeface="Interstate Light"/>
              </a:rPr>
              <a:t>soil.</a:t>
            </a:r>
            <a:endParaRPr lang="en-US" sz="1400" dirty="0">
              <a:cs typeface="Interstate Light"/>
            </a:endParaRPr>
          </a:p>
        </p:txBody>
      </p:sp>
      <p:sp>
        <p:nvSpPr>
          <p:cNvPr id="6" name="CasellaDiTesto 5">
            <a:extLst>
              <a:ext uri="{FF2B5EF4-FFF2-40B4-BE49-F238E27FC236}">
                <a16:creationId xmlns:a16="http://schemas.microsoft.com/office/drawing/2014/main" id="{C57E4E11-06A3-4A23-9AA1-54A320E21081}"/>
              </a:ext>
            </a:extLst>
          </p:cNvPr>
          <p:cNvSpPr txBox="1"/>
          <p:nvPr/>
        </p:nvSpPr>
        <p:spPr>
          <a:xfrm>
            <a:off x="545976" y="2826016"/>
            <a:ext cx="6880794" cy="1384995"/>
          </a:xfrm>
          <a:prstGeom prst="rect">
            <a:avLst/>
          </a:prstGeom>
          <a:noFill/>
        </p:spPr>
        <p:txBody>
          <a:bodyPr wrap="square">
            <a:spAutoFit/>
          </a:bodyPr>
          <a:lstStyle/>
          <a:p>
            <a:pPr marL="285750" indent="-285750">
              <a:lnSpc>
                <a:spcPct val="100000"/>
              </a:lnSpc>
              <a:spcBef>
                <a:spcPts val="5"/>
              </a:spcBef>
              <a:buClr>
                <a:srgbClr val="007AC9"/>
              </a:buClr>
              <a:buFont typeface="Interstate Black" panose="02000503040000020004" pitchFamily="50" charset="0"/>
              <a:buChar char="»"/>
            </a:pPr>
            <a:r>
              <a:rPr lang="en-US" sz="1400" b="0" spc="-10" dirty="0">
                <a:solidFill>
                  <a:srgbClr val="3F454F"/>
                </a:solidFill>
                <a:cs typeface="Interstate Light"/>
              </a:rPr>
              <a:t>After </a:t>
            </a:r>
            <a:r>
              <a:rPr lang="en-US" sz="1400" b="0" spc="-5" dirty="0">
                <a:solidFill>
                  <a:srgbClr val="3F454F"/>
                </a:solidFill>
                <a:cs typeface="Interstate Light"/>
              </a:rPr>
              <a:t>cleaning </a:t>
            </a:r>
            <a:r>
              <a:rPr lang="en-US" sz="1400" b="0" spc="-10" dirty="0">
                <a:solidFill>
                  <a:srgbClr val="3F454F"/>
                </a:solidFill>
                <a:cs typeface="Interstate Light"/>
              </a:rPr>
              <a:t>food contact surfaces </a:t>
            </a:r>
            <a:r>
              <a:rPr lang="en-US" sz="1400" b="0" spc="-5" dirty="0">
                <a:solidFill>
                  <a:srgbClr val="3F454F"/>
                </a:solidFill>
                <a:cs typeface="Interstate Light"/>
              </a:rPr>
              <a:t>use </a:t>
            </a:r>
            <a:r>
              <a:rPr lang="en-US" sz="1400" b="0" dirty="0">
                <a:solidFill>
                  <a:srgbClr val="3F454F"/>
                </a:solidFill>
                <a:cs typeface="Interstate Light"/>
              </a:rPr>
              <a:t>an</a:t>
            </a:r>
            <a:r>
              <a:rPr lang="en-US" sz="1400" b="0" spc="55" dirty="0">
                <a:solidFill>
                  <a:srgbClr val="3F454F"/>
                </a:solidFill>
                <a:cs typeface="Interstate Light"/>
              </a:rPr>
              <a:t> </a:t>
            </a:r>
            <a:r>
              <a:rPr lang="en-US" sz="1400" b="0" spc="-20" dirty="0">
                <a:solidFill>
                  <a:srgbClr val="3F454F"/>
                </a:solidFill>
                <a:cs typeface="Interstate Light"/>
              </a:rPr>
              <a:t>EN NORMS-registered </a:t>
            </a:r>
            <a:r>
              <a:rPr lang="en-US" sz="1400" b="1" spc="-5" dirty="0">
                <a:solidFill>
                  <a:srgbClr val="007AC9"/>
                </a:solidFill>
                <a:cs typeface="Interstate Bold"/>
              </a:rPr>
              <a:t>hard surface </a:t>
            </a:r>
            <a:r>
              <a:rPr lang="en-US" sz="1400" b="1" spc="-10" dirty="0">
                <a:solidFill>
                  <a:srgbClr val="007AC9"/>
                </a:solidFill>
                <a:cs typeface="Interstate Bold"/>
              </a:rPr>
              <a:t>food contact </a:t>
            </a:r>
            <a:r>
              <a:rPr lang="en-US" sz="1400" b="1" spc="-5" dirty="0">
                <a:solidFill>
                  <a:srgbClr val="007AC9"/>
                </a:solidFill>
                <a:cs typeface="Interstate Bold"/>
              </a:rPr>
              <a:t>surface</a:t>
            </a:r>
            <a:r>
              <a:rPr lang="en-US" sz="1400" b="1" spc="20" dirty="0">
                <a:solidFill>
                  <a:srgbClr val="007AC9"/>
                </a:solidFill>
                <a:cs typeface="Interstate Bold"/>
              </a:rPr>
              <a:t> </a:t>
            </a:r>
            <a:r>
              <a:rPr lang="en-US" sz="1400" b="1" spc="-5" dirty="0">
                <a:solidFill>
                  <a:srgbClr val="007AC9"/>
                </a:solidFill>
                <a:cs typeface="Interstate Bold"/>
              </a:rPr>
              <a:t>disinfectant</a:t>
            </a:r>
            <a:r>
              <a:rPr lang="en-US" sz="1400" b="0" spc="-5" dirty="0">
                <a:solidFill>
                  <a:srgbClr val="007AC9"/>
                </a:solidFill>
                <a:cs typeface="Interstate Light"/>
              </a:rPr>
              <a:t>.</a:t>
            </a:r>
          </a:p>
          <a:p>
            <a:pPr marL="285750" indent="-285750">
              <a:lnSpc>
                <a:spcPct val="100000"/>
              </a:lnSpc>
              <a:spcBef>
                <a:spcPts val="5"/>
              </a:spcBef>
              <a:buClr>
                <a:srgbClr val="007AC9"/>
              </a:buClr>
              <a:buFont typeface="Interstate Black" panose="02000503040000020004" pitchFamily="50" charset="0"/>
              <a:buChar char="»"/>
            </a:pPr>
            <a:r>
              <a:rPr lang="en-US" sz="1400" b="0" spc="-5" dirty="0">
                <a:solidFill>
                  <a:srgbClr val="3F454F"/>
                </a:solidFill>
                <a:cs typeface="Interstate Light"/>
              </a:rPr>
              <a:t>Be </a:t>
            </a:r>
            <a:r>
              <a:rPr lang="en-US" sz="1400" b="0" spc="-10" dirty="0">
                <a:solidFill>
                  <a:srgbClr val="3F454F"/>
                </a:solidFill>
                <a:cs typeface="Interstate Light"/>
              </a:rPr>
              <a:t>sure </a:t>
            </a:r>
            <a:r>
              <a:rPr lang="en-US" sz="1400" b="0" spc="-15" dirty="0">
                <a:solidFill>
                  <a:srgbClr val="3F454F"/>
                </a:solidFill>
                <a:cs typeface="Interstate Light"/>
              </a:rPr>
              <a:t>to </a:t>
            </a:r>
            <a:r>
              <a:rPr lang="en-US" sz="1400" b="0" spc="-5" dirty="0">
                <a:solidFill>
                  <a:srgbClr val="3F454F"/>
                </a:solidFill>
                <a:cs typeface="Interstate Light"/>
              </a:rPr>
              <a:t>clean high-touch </a:t>
            </a:r>
            <a:r>
              <a:rPr lang="en-US" sz="1400" b="0" spc="-10" dirty="0">
                <a:solidFill>
                  <a:srgbClr val="3F454F"/>
                </a:solidFill>
                <a:cs typeface="Interstate Light"/>
              </a:rPr>
              <a:t>surfaces </a:t>
            </a:r>
            <a:r>
              <a:rPr lang="en-US" sz="1400" b="0" dirty="0">
                <a:solidFill>
                  <a:srgbClr val="3F454F"/>
                </a:solidFill>
                <a:cs typeface="Interstate Light"/>
              </a:rPr>
              <a:t>and </a:t>
            </a:r>
            <a:r>
              <a:rPr lang="en-US" sz="1400" b="0" spc="-5" dirty="0">
                <a:solidFill>
                  <a:srgbClr val="3F454F"/>
                </a:solidFill>
                <a:cs typeface="Interstate Light"/>
              </a:rPr>
              <a:t>items </a:t>
            </a:r>
            <a:r>
              <a:rPr lang="en-US" sz="1400" b="0" dirty="0">
                <a:solidFill>
                  <a:srgbClr val="3F454F"/>
                </a:solidFill>
                <a:cs typeface="Interstate Light"/>
              </a:rPr>
              <a:t>such</a:t>
            </a:r>
            <a:r>
              <a:rPr lang="en-US" sz="1400" b="0" spc="40" dirty="0">
                <a:solidFill>
                  <a:srgbClr val="3F454F"/>
                </a:solidFill>
                <a:cs typeface="Interstate Light"/>
              </a:rPr>
              <a:t> </a:t>
            </a:r>
            <a:r>
              <a:rPr lang="en-US" sz="1400" b="0" dirty="0">
                <a:solidFill>
                  <a:srgbClr val="3F454F"/>
                </a:solidFill>
                <a:cs typeface="Interstate Light"/>
              </a:rPr>
              <a:t>as </a:t>
            </a:r>
            <a:r>
              <a:rPr lang="en-US" sz="1400" b="1" spc="-5" dirty="0">
                <a:solidFill>
                  <a:srgbClr val="007AC9"/>
                </a:solidFill>
              </a:rPr>
              <a:t>door handles, menus and chairs or booths </a:t>
            </a:r>
          </a:p>
          <a:p>
            <a:pPr marL="285750" indent="-285750">
              <a:lnSpc>
                <a:spcPct val="100000"/>
              </a:lnSpc>
              <a:spcBef>
                <a:spcPts val="5"/>
              </a:spcBef>
              <a:buClr>
                <a:srgbClr val="007AC9"/>
              </a:buClr>
              <a:buFont typeface="Interstate Black" panose="02000503040000020004" pitchFamily="50" charset="0"/>
              <a:buChar char="»"/>
            </a:pPr>
            <a:r>
              <a:rPr lang="en-US" sz="1400" b="0" spc="-10" dirty="0">
                <a:solidFill>
                  <a:srgbClr val="3F454F"/>
                </a:solidFill>
                <a:cs typeface="Interstate Light"/>
              </a:rPr>
              <a:t>Most importantly, </a:t>
            </a:r>
            <a:r>
              <a:rPr lang="en-US" sz="1400" b="1" spc="-10" dirty="0">
                <a:solidFill>
                  <a:srgbClr val="007AC9"/>
                </a:solidFill>
                <a:cs typeface="Interstate Bold"/>
              </a:rPr>
              <a:t>read </a:t>
            </a:r>
            <a:r>
              <a:rPr lang="en-US" sz="1400" b="1" spc="-5" dirty="0">
                <a:solidFill>
                  <a:srgbClr val="007AC9"/>
                </a:solidFill>
                <a:cs typeface="Interstate Bold"/>
              </a:rPr>
              <a:t>product </a:t>
            </a:r>
            <a:r>
              <a:rPr lang="en-US" sz="1400" b="1" dirty="0">
                <a:solidFill>
                  <a:srgbClr val="007AC9"/>
                </a:solidFill>
                <a:cs typeface="Interstate Bold"/>
              </a:rPr>
              <a:t>labels, </a:t>
            </a:r>
            <a:r>
              <a:rPr lang="en-US" sz="1400" b="0" spc="-5" dirty="0">
                <a:solidFill>
                  <a:srgbClr val="3F454F"/>
                </a:solidFill>
                <a:cs typeface="Interstate Light"/>
              </a:rPr>
              <a:t>implement local </a:t>
            </a:r>
            <a:r>
              <a:rPr lang="en-US" sz="1400" b="0" spc="-10" dirty="0">
                <a:solidFill>
                  <a:srgbClr val="3F454F"/>
                </a:solidFill>
                <a:cs typeface="Interstate Light"/>
              </a:rPr>
              <a:t>best practices </a:t>
            </a:r>
            <a:r>
              <a:rPr lang="en-US" sz="1400" b="0" dirty="0">
                <a:solidFill>
                  <a:srgbClr val="3F454F"/>
                </a:solidFill>
                <a:cs typeface="Interstate Light"/>
              </a:rPr>
              <a:t>and </a:t>
            </a:r>
            <a:r>
              <a:rPr lang="en-US" sz="1400" b="0" spc="-5" dirty="0">
                <a:solidFill>
                  <a:srgbClr val="3F454F"/>
                </a:solidFill>
                <a:cs typeface="Interstate Light"/>
              </a:rPr>
              <a:t>mitigate risks </a:t>
            </a:r>
            <a:r>
              <a:rPr lang="en-US" sz="1400" b="0" dirty="0">
                <a:solidFill>
                  <a:srgbClr val="3F454F"/>
                </a:solidFill>
                <a:cs typeface="Interstate Light"/>
              </a:rPr>
              <a:t>in </a:t>
            </a:r>
            <a:r>
              <a:rPr lang="en-US" sz="1400" b="0" spc="-10" dirty="0">
                <a:solidFill>
                  <a:srgbClr val="3F454F"/>
                </a:solidFill>
                <a:cs typeface="Interstate Light"/>
              </a:rPr>
              <a:t>case of </a:t>
            </a:r>
            <a:r>
              <a:rPr lang="en-US" sz="1400" b="0" dirty="0">
                <a:solidFill>
                  <a:srgbClr val="3F454F"/>
                </a:solidFill>
                <a:cs typeface="Interstate Light"/>
              </a:rPr>
              <a:t>a </a:t>
            </a:r>
            <a:r>
              <a:rPr lang="en-US" sz="1400" b="0" spc="-5" dirty="0">
                <a:solidFill>
                  <a:srgbClr val="3F454F"/>
                </a:solidFill>
                <a:cs typeface="Interstate Light"/>
              </a:rPr>
              <a:t>foodborne illness</a:t>
            </a:r>
            <a:r>
              <a:rPr lang="en-US" sz="1400" b="0" spc="35" dirty="0">
                <a:solidFill>
                  <a:srgbClr val="3F454F"/>
                </a:solidFill>
                <a:cs typeface="Interstate Light"/>
              </a:rPr>
              <a:t> </a:t>
            </a:r>
            <a:r>
              <a:rPr lang="en-US" sz="1400" b="0" spc="-5" dirty="0">
                <a:solidFill>
                  <a:srgbClr val="3F454F"/>
                </a:solidFill>
                <a:cs typeface="Interstate Light"/>
              </a:rPr>
              <a:t>incident.</a:t>
            </a:r>
            <a:endParaRPr lang="en-US" sz="1400" spc="-10" dirty="0">
              <a:solidFill>
                <a:srgbClr val="005075"/>
              </a:solidFill>
            </a:endParaRPr>
          </a:p>
        </p:txBody>
      </p:sp>
      <p:pic>
        <p:nvPicPr>
          <p:cNvPr id="7" name="Picture 4">
            <a:extLst>
              <a:ext uri="{FF2B5EF4-FFF2-40B4-BE49-F238E27FC236}">
                <a16:creationId xmlns:a16="http://schemas.microsoft.com/office/drawing/2014/main" id="{7527C8F5-5FFA-4C74-A014-BD5FD82541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01" r="40502" b="1"/>
          <a:stretch/>
        </p:blipFill>
        <p:spPr bwMode="auto">
          <a:xfrm>
            <a:off x="7726680" y="10"/>
            <a:ext cx="4462272" cy="6217910"/>
          </a:xfrm>
          <a:prstGeom prst="rect">
            <a:avLst/>
          </a:prstGeom>
          <a:solidFill>
            <a:srgbClr val="FFFFFF"/>
          </a:solidFill>
        </p:spPr>
      </p:pic>
      <p:sp>
        <p:nvSpPr>
          <p:cNvPr id="10" name="object 21">
            <a:extLst>
              <a:ext uri="{FF2B5EF4-FFF2-40B4-BE49-F238E27FC236}">
                <a16:creationId xmlns:a16="http://schemas.microsoft.com/office/drawing/2014/main" id="{EB1AAED9-F0B1-46AF-8709-D7683F8486F0}"/>
              </a:ext>
            </a:extLst>
          </p:cNvPr>
          <p:cNvSpPr/>
          <p:nvPr/>
        </p:nvSpPr>
        <p:spPr>
          <a:xfrm>
            <a:off x="545976" y="4211011"/>
            <a:ext cx="1262084" cy="2069644"/>
          </a:xfrm>
          <a:prstGeom prst="rect">
            <a:avLst/>
          </a:prstGeom>
          <a:blipFill>
            <a:blip r:embed="rId3" cstate="print"/>
            <a:stretch>
              <a:fillRect/>
            </a:stretch>
          </a:blipFill>
        </p:spPr>
        <p:txBody>
          <a:bodyPr wrap="square" lIns="0" tIns="0" rIns="0" bIns="0" rtlCol="0"/>
          <a:lstStyle/>
          <a:p>
            <a:endParaRPr/>
          </a:p>
        </p:txBody>
      </p:sp>
      <p:sp>
        <p:nvSpPr>
          <p:cNvPr id="12" name="CasellaDiTesto 11">
            <a:extLst>
              <a:ext uri="{FF2B5EF4-FFF2-40B4-BE49-F238E27FC236}">
                <a16:creationId xmlns:a16="http://schemas.microsoft.com/office/drawing/2014/main" id="{63D93C8A-A30E-4323-87EF-078E5F9CC7A1}"/>
              </a:ext>
            </a:extLst>
          </p:cNvPr>
          <p:cNvSpPr txBox="1"/>
          <p:nvPr/>
        </p:nvSpPr>
        <p:spPr>
          <a:xfrm>
            <a:off x="1274837" y="4329680"/>
            <a:ext cx="5922898" cy="1102674"/>
          </a:xfrm>
          <a:prstGeom prst="rect">
            <a:avLst/>
          </a:prstGeom>
          <a:noFill/>
        </p:spPr>
        <p:txBody>
          <a:bodyPr wrap="square">
            <a:spAutoFit/>
          </a:bodyPr>
          <a:lstStyle/>
          <a:p>
            <a:pPr marL="782320" marR="55880">
              <a:lnSpc>
                <a:spcPct val="120200"/>
              </a:lnSpc>
              <a:spcBef>
                <a:spcPts val="1160"/>
              </a:spcBef>
            </a:pPr>
            <a:r>
              <a:rPr lang="en-US" sz="1400" b="1" i="1" dirty="0">
                <a:solidFill>
                  <a:srgbClr val="007AC9"/>
                </a:solidFill>
                <a:cs typeface="Interstate BoldItalic"/>
              </a:rPr>
              <a:t>A </a:t>
            </a:r>
            <a:r>
              <a:rPr lang="en-US" sz="1400" b="1" i="1" spc="-10" dirty="0">
                <a:solidFill>
                  <a:srgbClr val="007AC9"/>
                </a:solidFill>
                <a:cs typeface="Interstate BoldItalic"/>
              </a:rPr>
              <a:t>strategic </a:t>
            </a:r>
            <a:r>
              <a:rPr lang="en-US" sz="1400" b="1" i="1" spc="-5" dirty="0">
                <a:solidFill>
                  <a:srgbClr val="007AC9"/>
                </a:solidFill>
                <a:cs typeface="Interstate BoldItalic"/>
              </a:rPr>
              <a:t>partnership </a:t>
            </a:r>
            <a:r>
              <a:rPr lang="en-US" sz="1400" i="1" dirty="0">
                <a:solidFill>
                  <a:srgbClr val="3F454F"/>
                </a:solidFill>
                <a:cs typeface="Interstate LightItalic"/>
              </a:rPr>
              <a:t>with </a:t>
            </a:r>
            <a:r>
              <a:rPr lang="en-US" sz="1400" i="1" spc="-10" dirty="0">
                <a:solidFill>
                  <a:srgbClr val="3F454F"/>
                </a:solidFill>
                <a:cs typeface="Interstate LightItalic"/>
              </a:rPr>
              <a:t>vendors like </a:t>
            </a:r>
            <a:r>
              <a:rPr lang="en-US" sz="1400" i="1" spc="-15" dirty="0">
                <a:solidFill>
                  <a:srgbClr val="3F454F"/>
                </a:solidFill>
                <a:cs typeface="Interstate LightItalic"/>
              </a:rPr>
              <a:t>Ecolab  </a:t>
            </a:r>
            <a:r>
              <a:rPr lang="en-US" sz="1400" i="1" spc="-10" dirty="0">
                <a:solidFill>
                  <a:srgbClr val="3F454F"/>
                </a:solidFill>
                <a:cs typeface="Interstate LightItalic"/>
              </a:rPr>
              <a:t>can </a:t>
            </a:r>
            <a:r>
              <a:rPr lang="en-US" sz="1400" i="1" spc="-5" dirty="0">
                <a:solidFill>
                  <a:srgbClr val="3F454F"/>
                </a:solidFill>
                <a:cs typeface="Interstate LightItalic"/>
              </a:rPr>
              <a:t>assist </a:t>
            </a:r>
            <a:r>
              <a:rPr lang="en-US" sz="1400" i="1" dirty="0">
                <a:solidFill>
                  <a:srgbClr val="3F454F"/>
                </a:solidFill>
                <a:cs typeface="Interstate LightItalic"/>
              </a:rPr>
              <a:t>in </a:t>
            </a:r>
            <a:r>
              <a:rPr lang="en-US" sz="1400" i="1" spc="-5" dirty="0">
                <a:solidFill>
                  <a:srgbClr val="3F454F"/>
                </a:solidFill>
                <a:cs typeface="Interstate LightItalic"/>
              </a:rPr>
              <a:t>identifying </a:t>
            </a:r>
            <a:r>
              <a:rPr lang="en-US" sz="1400" i="1" dirty="0">
                <a:solidFill>
                  <a:srgbClr val="3F454F"/>
                </a:solidFill>
                <a:cs typeface="Interstate LightItalic"/>
              </a:rPr>
              <a:t>the </a:t>
            </a:r>
            <a:r>
              <a:rPr lang="en-US" sz="1400" i="1" spc="-5" dirty="0">
                <a:solidFill>
                  <a:srgbClr val="3F454F"/>
                </a:solidFill>
                <a:cs typeface="Interstate LightItalic"/>
              </a:rPr>
              <a:t>right </a:t>
            </a:r>
            <a:r>
              <a:rPr lang="en-US" sz="1400" i="1" spc="-10" dirty="0">
                <a:solidFill>
                  <a:srgbClr val="3F454F"/>
                </a:solidFill>
                <a:cs typeface="Interstate LightItalic"/>
              </a:rPr>
              <a:t>products, tools,  </a:t>
            </a:r>
            <a:r>
              <a:rPr lang="en-US" sz="1400" i="1" spc="-15" dirty="0">
                <a:solidFill>
                  <a:srgbClr val="3F454F"/>
                </a:solidFill>
                <a:cs typeface="Interstate LightItalic"/>
              </a:rPr>
              <a:t>processes </a:t>
            </a:r>
            <a:r>
              <a:rPr lang="en-US" sz="1400" i="1" dirty="0">
                <a:solidFill>
                  <a:srgbClr val="3F454F"/>
                </a:solidFill>
                <a:cs typeface="Interstate LightItalic"/>
              </a:rPr>
              <a:t>and </a:t>
            </a:r>
            <a:r>
              <a:rPr lang="en-US" sz="1400" i="1" spc="-5" dirty="0">
                <a:solidFill>
                  <a:srgbClr val="3F454F"/>
                </a:solidFill>
                <a:cs typeface="Interstate LightItalic"/>
              </a:rPr>
              <a:t>on-site training </a:t>
            </a:r>
            <a:r>
              <a:rPr lang="en-US" sz="1400" i="1" spc="-15" dirty="0">
                <a:solidFill>
                  <a:srgbClr val="3F454F"/>
                </a:solidFill>
                <a:cs typeface="Interstate LightItalic"/>
              </a:rPr>
              <a:t>to </a:t>
            </a:r>
            <a:r>
              <a:rPr lang="en-US" sz="1400" i="1" spc="-5" dirty="0">
                <a:solidFill>
                  <a:srgbClr val="3F454F"/>
                </a:solidFill>
                <a:cs typeface="Interstate LightItalic"/>
              </a:rPr>
              <a:t>ensure </a:t>
            </a:r>
            <a:r>
              <a:rPr lang="en-US" sz="1400" i="1" dirty="0">
                <a:solidFill>
                  <a:srgbClr val="3F454F"/>
                </a:solidFill>
                <a:cs typeface="Interstate LightItalic"/>
              </a:rPr>
              <a:t>a </a:t>
            </a:r>
            <a:r>
              <a:rPr lang="en-US" sz="1400" i="1" spc="-5" dirty="0">
                <a:solidFill>
                  <a:srgbClr val="3F454F"/>
                </a:solidFill>
                <a:cs typeface="Interstate LightItalic"/>
              </a:rPr>
              <a:t>properly  implemented </a:t>
            </a:r>
            <a:r>
              <a:rPr lang="en-US" sz="1400" i="1" dirty="0">
                <a:solidFill>
                  <a:srgbClr val="3F454F"/>
                </a:solidFill>
                <a:cs typeface="Interstate LightItalic"/>
              </a:rPr>
              <a:t>and </a:t>
            </a:r>
            <a:r>
              <a:rPr lang="en-US" sz="1400" i="1" spc="-15" dirty="0">
                <a:solidFill>
                  <a:srgbClr val="3F454F"/>
                </a:solidFill>
                <a:cs typeface="Interstate LightItalic"/>
              </a:rPr>
              <a:t>executed </a:t>
            </a:r>
            <a:r>
              <a:rPr lang="en-US" sz="1400" i="1" spc="-10" dirty="0">
                <a:solidFill>
                  <a:srgbClr val="3F454F"/>
                </a:solidFill>
                <a:cs typeface="Interstate LightItalic"/>
              </a:rPr>
              <a:t>food </a:t>
            </a:r>
            <a:r>
              <a:rPr lang="en-US" sz="1400" i="1" spc="-15" dirty="0">
                <a:solidFill>
                  <a:srgbClr val="3F454F"/>
                </a:solidFill>
                <a:cs typeface="Interstate LightItalic"/>
              </a:rPr>
              <a:t>safety</a:t>
            </a:r>
            <a:r>
              <a:rPr lang="en-US" sz="1400" i="1" spc="20" dirty="0">
                <a:solidFill>
                  <a:srgbClr val="3F454F"/>
                </a:solidFill>
                <a:cs typeface="Interstate LightItalic"/>
              </a:rPr>
              <a:t> </a:t>
            </a:r>
            <a:r>
              <a:rPr lang="en-US" sz="1400" i="1" spc="-10" dirty="0">
                <a:solidFill>
                  <a:srgbClr val="3F454F"/>
                </a:solidFill>
                <a:cs typeface="Interstate LightItalic"/>
              </a:rPr>
              <a:t>program.</a:t>
            </a:r>
            <a:endParaRPr lang="en-US" sz="1400" dirty="0">
              <a:cs typeface="Interstate LightItalic"/>
            </a:endParaRPr>
          </a:p>
        </p:txBody>
      </p:sp>
      <p:sp>
        <p:nvSpPr>
          <p:cNvPr id="11" name="CasellaDiTesto 10">
            <a:extLst>
              <a:ext uri="{FF2B5EF4-FFF2-40B4-BE49-F238E27FC236}">
                <a16:creationId xmlns:a16="http://schemas.microsoft.com/office/drawing/2014/main" id="{A76A3ADD-4938-4807-B4A6-DB57C300906A}"/>
              </a:ext>
            </a:extLst>
          </p:cNvPr>
          <p:cNvSpPr txBox="1"/>
          <p:nvPr/>
        </p:nvSpPr>
        <p:spPr>
          <a:xfrm>
            <a:off x="2050780" y="5573514"/>
            <a:ext cx="5411428" cy="461921"/>
          </a:xfrm>
          <a:prstGeom prst="rect">
            <a:avLst/>
          </a:prstGeom>
          <a:noFill/>
        </p:spPr>
        <p:txBody>
          <a:bodyPr wrap="square">
            <a:spAutoFit/>
          </a:bodyPr>
          <a:lstStyle/>
          <a:p>
            <a:pPr marL="30480" marR="5080" indent="-13970">
              <a:lnSpc>
                <a:spcPts val="1400"/>
              </a:lnSpc>
              <a:spcBef>
                <a:spcPts val="180"/>
              </a:spcBef>
            </a:pPr>
            <a:r>
              <a:rPr lang="en-US" sz="1800" b="1" spc="-60" dirty="0">
                <a:latin typeface="Interstate Bold"/>
                <a:cs typeface="Interstate Bold"/>
              </a:rPr>
              <a:t>To </a:t>
            </a:r>
            <a:r>
              <a:rPr lang="en-US" sz="1800" b="1" spc="-15" dirty="0">
                <a:latin typeface="Interstate Bold"/>
                <a:cs typeface="Interstate Bold"/>
              </a:rPr>
              <a:t>learn more about Food safety </a:t>
            </a:r>
            <a:r>
              <a:rPr lang="en-US" sz="1800" b="1" spc="-10" dirty="0">
                <a:latin typeface="Interstate Bold"/>
                <a:cs typeface="Interstate Bold"/>
              </a:rPr>
              <a:t>and </a:t>
            </a:r>
            <a:r>
              <a:rPr lang="en-US" sz="1800" b="1" spc="-15" dirty="0">
                <a:latin typeface="Interstate Bold"/>
                <a:cs typeface="Interstate Bold"/>
              </a:rPr>
              <a:t>the </a:t>
            </a:r>
            <a:r>
              <a:rPr lang="en-US" sz="1800" b="1" spc="-20" dirty="0">
                <a:latin typeface="Interstate Bold"/>
                <a:cs typeface="Interstate Bold"/>
              </a:rPr>
              <a:t>personalized service </a:t>
            </a:r>
            <a:r>
              <a:rPr lang="en-US" sz="1800" b="1" spc="-15" dirty="0">
                <a:latin typeface="Interstate Bold"/>
                <a:cs typeface="Interstate Bold"/>
              </a:rPr>
              <a:t>of </a:t>
            </a:r>
            <a:r>
              <a:rPr lang="en-US" sz="1800" b="1" spc="-20" dirty="0">
                <a:latin typeface="Interstate Bold"/>
                <a:cs typeface="Interstate Bold"/>
              </a:rPr>
              <a:t>Ecolab,</a:t>
            </a:r>
            <a:r>
              <a:rPr lang="en-US" sz="1800" b="1" spc="-80" dirty="0">
                <a:latin typeface="Interstate Bold"/>
                <a:cs typeface="Interstate Bold"/>
              </a:rPr>
              <a:t> </a:t>
            </a:r>
            <a:r>
              <a:rPr lang="en-US" sz="1800" b="1" spc="-15" dirty="0">
                <a:latin typeface="Interstate Bold"/>
                <a:cs typeface="Interstate Bold"/>
              </a:rPr>
              <a:t>contact us.</a:t>
            </a:r>
            <a:endParaRPr lang="en-US" sz="1800" dirty="0">
              <a:latin typeface="Interstate Bold"/>
              <a:cs typeface="Interstate Bold"/>
            </a:endParaRPr>
          </a:p>
        </p:txBody>
      </p:sp>
      <p:sp>
        <p:nvSpPr>
          <p:cNvPr id="16" name="CasellaDiTesto 15">
            <a:extLst>
              <a:ext uri="{FF2B5EF4-FFF2-40B4-BE49-F238E27FC236}">
                <a16:creationId xmlns:a16="http://schemas.microsoft.com/office/drawing/2014/main" id="{0BA5903F-6519-4749-BDE7-A4EEA71C2A26}"/>
              </a:ext>
            </a:extLst>
          </p:cNvPr>
          <p:cNvSpPr txBox="1"/>
          <p:nvPr/>
        </p:nvSpPr>
        <p:spPr>
          <a:xfrm>
            <a:off x="2050780" y="6384427"/>
            <a:ext cx="11723807" cy="307777"/>
          </a:xfrm>
          <a:prstGeom prst="rect">
            <a:avLst/>
          </a:prstGeom>
          <a:noFill/>
        </p:spPr>
        <p:txBody>
          <a:bodyPr wrap="square">
            <a:spAutoFit/>
          </a:bodyPr>
          <a:lstStyle/>
          <a:p>
            <a:r>
              <a:rPr lang="es-ES" sz="1400" dirty="0" err="1">
                <a:hlinkClick r:id="rId4"/>
              </a:rPr>
              <a:t>Food</a:t>
            </a:r>
            <a:r>
              <a:rPr lang="es-ES" sz="1400" dirty="0">
                <a:hlinkClick r:id="rId4"/>
              </a:rPr>
              <a:t> Safety </a:t>
            </a:r>
            <a:r>
              <a:rPr lang="es-ES" sz="1400" dirty="0" err="1">
                <a:hlinkClick r:id="rId4"/>
              </a:rPr>
              <a:t>Matters</a:t>
            </a:r>
            <a:r>
              <a:rPr lang="es-ES" sz="1400" dirty="0">
                <a:hlinkClick r:id="rId4"/>
              </a:rPr>
              <a:t> | </a:t>
            </a:r>
            <a:r>
              <a:rPr lang="es-ES" sz="1400" dirty="0" err="1">
                <a:hlinkClick r:id="rId4"/>
              </a:rPr>
              <a:t>Ecolab</a:t>
            </a:r>
            <a:r>
              <a:rPr lang="es-ES" sz="1400" dirty="0"/>
              <a:t>: https://en-uk.ecolab.com/pages/food-safety-matters </a:t>
            </a:r>
          </a:p>
        </p:txBody>
      </p:sp>
      <p:sp>
        <p:nvSpPr>
          <p:cNvPr id="18" name="CasellaDiTesto 17">
            <a:extLst>
              <a:ext uri="{FF2B5EF4-FFF2-40B4-BE49-F238E27FC236}">
                <a16:creationId xmlns:a16="http://schemas.microsoft.com/office/drawing/2014/main" id="{7E898148-E011-4EFA-ADA9-6CFE22C3451E}"/>
              </a:ext>
            </a:extLst>
          </p:cNvPr>
          <p:cNvSpPr txBox="1"/>
          <p:nvPr/>
        </p:nvSpPr>
        <p:spPr>
          <a:xfrm>
            <a:off x="3702050" y="5923166"/>
            <a:ext cx="6096000" cy="369332"/>
          </a:xfrm>
          <a:prstGeom prst="rect">
            <a:avLst/>
          </a:prstGeom>
          <a:noFill/>
        </p:spPr>
        <p:txBody>
          <a:bodyPr wrap="square">
            <a:spAutoFit/>
          </a:bodyPr>
          <a:lstStyle/>
          <a:p>
            <a:endParaRPr lang="es-ES" dirty="0"/>
          </a:p>
        </p:txBody>
      </p:sp>
    </p:spTree>
    <p:extLst>
      <p:ext uri="{BB962C8B-B14F-4D97-AF65-F5344CB8AC3E}">
        <p14:creationId xmlns:p14="http://schemas.microsoft.com/office/powerpoint/2010/main" val="3074648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73319"/>
      </p:ext>
    </p:extLst>
  </p:cSld>
  <p:clrMapOvr>
    <a:masterClrMapping/>
  </p:clrMapOvr>
</p:sld>
</file>

<file path=ppt/theme/theme1.xml><?xml version="1.0" encoding="utf-8"?>
<a:theme xmlns:a="http://schemas.openxmlformats.org/drawingml/2006/main" name="Ecolab_Theme_Jan2020">
  <a:themeElements>
    <a:clrScheme name="ECOLAB 082819_B">
      <a:dk1>
        <a:srgbClr val="606265"/>
      </a:dk1>
      <a:lt1>
        <a:srgbClr val="FFFFFF"/>
      </a:lt1>
      <a:dk2>
        <a:srgbClr val="007AC8"/>
      </a:dk2>
      <a:lt2>
        <a:srgbClr val="ACAFAF"/>
      </a:lt2>
      <a:accent1>
        <a:srgbClr val="58A517"/>
      </a:accent1>
      <a:accent2>
        <a:srgbClr val="005075"/>
      </a:accent2>
      <a:accent3>
        <a:srgbClr val="5DB6E4"/>
      </a:accent3>
      <a:accent4>
        <a:srgbClr val="DF0033"/>
      </a:accent4>
      <a:accent5>
        <a:srgbClr val="E17000"/>
      </a:accent5>
      <a:accent6>
        <a:srgbClr val="6FCAC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olab_Theme_Jan2020" id="{64CBE506-BF23-734A-B79B-BD707919D22E}" vid="{94F7CDE5-45C5-F547-B9FF-30DC62D7B059}"/>
    </a:ext>
  </a:extLst>
</a:theme>
</file>

<file path=docProps/app.xml><?xml version="1.0" encoding="utf-8"?>
<Properties xmlns="http://schemas.openxmlformats.org/officeDocument/2006/extended-properties" xmlns:vt="http://schemas.openxmlformats.org/officeDocument/2006/docPropsVTypes">
  <TotalTime>189</TotalTime>
  <Words>670</Words>
  <Application>Microsoft Office PowerPoint</Application>
  <PresentationFormat>Widescreen</PresentationFormat>
  <Paragraphs>54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Interstate Black</vt:lpstr>
      <vt:lpstr>Interstate Bold</vt:lpstr>
      <vt:lpstr>Open Sans</vt:lpstr>
      <vt:lpstr>Wingdings</vt:lpstr>
      <vt:lpstr>Ecolab_Theme_Jan2020</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Dazza, Armando</dc:creator>
  <cp:lastModifiedBy>Lewell, Russ</cp:lastModifiedBy>
  <cp:revision>9</cp:revision>
  <dcterms:created xsi:type="dcterms:W3CDTF">2021-06-01T11:45:01Z</dcterms:created>
  <dcterms:modified xsi:type="dcterms:W3CDTF">2021-06-03T14:16:28Z</dcterms:modified>
</cp:coreProperties>
</file>